
<file path=[Content_Types].xml><?xml version="1.0" encoding="utf-8"?>
<Types xmlns="http://schemas.openxmlformats.org/package/2006/content-types">
  <Override PartName="/_rels/.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72.png" ContentType="image/png"/>
  <Override PartName="/ppt/media/image71.png" ContentType="image/png"/>
  <Override PartName="/ppt/media/image70.png" ContentType="image/png"/>
  <Override PartName="/ppt/media/image69.png" ContentType="image/png"/>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40.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18.gif" ContentType="image/gif"/>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gif" ContentType="image/gif"/>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13.xml" ContentType="application/vnd.openxmlformats-officedocument.drawingml.char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
</Relationships>
</file>

<file path=ppt/charts/chart13.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18103515"/>
        <c:axId val="65959769"/>
      </c:barChart>
      <c:catAx>
        <c:axId val="18103515"/>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65959769"/>
        <c:crosses val="autoZero"/>
        <c:auto val="1"/>
        <c:lblAlgn val="ctr"/>
        <c:lblOffset val="100"/>
      </c:catAx>
      <c:valAx>
        <c:axId val="65959769"/>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18103515"/>
        <c:crosses val="autoZero"/>
        <c:crossBetween val="midCat"/>
      </c:valAx>
      <c:spPr>
        <a:noFill/>
        <a:ln>
          <a:solidFill>
            <a:srgbClr val="b3b3b3"/>
          </a:solidFill>
        </a:ln>
      </c:spPr>
    </c:plotArea>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80000"/>
            <a:ext cx="6317640" cy="5040000"/>
          </a:xfrm>
          <a:prstGeom prst="rect">
            <a:avLst/>
          </a:prstGeom>
          <a:ln>
            <a:noFill/>
          </a:ln>
        </p:spPr>
      </p:pic>
      <p:pic>
        <p:nvPicPr>
          <p:cNvPr id="38" name="" descr=""/>
          <p:cNvPicPr/>
          <p:nvPr/>
        </p:nvPicPr>
        <p:blipFill>
          <a:blip r:embed="rId3"/>
          <a:stretch/>
        </p:blipFill>
        <p:spPr>
          <a:xfrm>
            <a:off x="1881000" y="1980000"/>
            <a:ext cx="6317640" cy="504000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80000"/>
            <a:ext cx="9360000" cy="504000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8000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80000"/>
            <a:ext cx="6317640" cy="5040000"/>
          </a:xfrm>
          <a:prstGeom prst="rect">
            <a:avLst/>
          </a:prstGeom>
          <a:ln>
            <a:noFill/>
          </a:ln>
        </p:spPr>
      </p:pic>
      <p:pic>
        <p:nvPicPr>
          <p:cNvPr id="80" name="" descr=""/>
          <p:cNvPicPr/>
          <p:nvPr/>
        </p:nvPicPr>
        <p:blipFill>
          <a:blip r:embed="rId3"/>
          <a:stretch/>
        </p:blipFill>
        <p:spPr>
          <a:xfrm>
            <a:off x="1881000" y="1980000"/>
            <a:ext cx="6317640" cy="504000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80000"/>
            <a:ext cx="936000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60000" cy="4445280"/>
          </a:xfrm>
          <a:prstGeom prst="rect">
            <a:avLst/>
          </a:prstGeom>
        </p:spPr>
        <p:txBody>
          <a:bodyPr lIns="0" rIns="0" tIns="0" bIns="0" anchor="ctr"/>
          <a:p>
            <a:pPr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92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80000"/>
            <a:ext cx="4567320" cy="504000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920" y="461232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60000" cy="95868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920" y="1980000"/>
            <a:ext cx="456732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2320"/>
            <a:ext cx="9360000" cy="2403720"/>
          </a:xfrm>
          <a:prstGeom prst="rect">
            <a:avLst/>
          </a:prstGeom>
        </p:spPr>
        <p:txBody>
          <a:bodyPr lIns="0" rIns="0" tIns="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a:t>
            </a:r>
            <a:r>
              <a:rPr b="0" lang="fr-FR" sz="4400" spc="-1" strike="noStrike">
                <a:solidFill>
                  <a:srgbClr val="000000"/>
                </a:solidFill>
                <a:uFill>
                  <a:solidFill>
                    <a:srgbClr val="ffffff"/>
                  </a:solidFill>
                </a:uFill>
                <a:latin typeface="Arial"/>
              </a:rPr>
              <a:t>uez </a:t>
            </a:r>
            <a:r>
              <a:rPr b="0" lang="fr-FR" sz="4400" spc="-1" strike="noStrike">
                <a:solidFill>
                  <a:srgbClr val="000000"/>
                </a:solidFill>
                <a:uFill>
                  <a:solidFill>
                    <a:srgbClr val="ffffff"/>
                  </a:solidFill>
                </a:uFill>
                <a:latin typeface="Arial"/>
              </a:rPr>
              <a:t>pou</a:t>
            </a:r>
            <a:r>
              <a:rPr b="0" lang="fr-FR" sz="4400" spc="-1" strike="noStrike">
                <a:solidFill>
                  <a:srgbClr val="000000"/>
                </a:solidFill>
                <a:uFill>
                  <a:solidFill>
                    <a:srgbClr val="ffffff"/>
                  </a:solidFill>
                </a:uFill>
                <a:latin typeface="Arial"/>
              </a:rPr>
              <a:t>r </a:t>
            </a:r>
            <a:r>
              <a:rPr b="0" lang="fr-FR" sz="4400" spc="-1" strike="noStrike">
                <a:solidFill>
                  <a:srgbClr val="000000"/>
                </a:solidFill>
                <a:uFill>
                  <a:solidFill>
                    <a:srgbClr val="ffffff"/>
                  </a:solidFill>
                </a:uFill>
                <a:latin typeface="Arial"/>
              </a:rPr>
              <a:t>édit</a:t>
            </a:r>
            <a:r>
              <a:rPr b="0" lang="fr-FR" sz="4400" spc="-1" strike="noStrike">
                <a:solidFill>
                  <a:srgbClr val="000000"/>
                </a:solidFill>
                <a:uFill>
                  <a:solidFill>
                    <a:srgbClr val="ffffff"/>
                  </a:solidFill>
                </a:uFill>
                <a:latin typeface="Arial"/>
              </a:rPr>
              <a:t>er </a:t>
            </a:r>
            <a:r>
              <a:rPr b="0" lang="fr-FR" sz="4400" spc="-1" strike="noStrike">
                <a:solidFill>
                  <a:srgbClr val="000000"/>
                </a:solidFill>
                <a:uFill>
                  <a:solidFill>
                    <a:srgbClr val="ffffff"/>
                  </a:solidFill>
                </a:uFill>
                <a:latin typeface="Arial"/>
              </a:rPr>
              <a:t>le </a:t>
            </a:r>
            <a:r>
              <a:rPr b="0" lang="fr-FR" sz="4400" spc="-1" strike="noStrike">
                <a:solidFill>
                  <a:srgbClr val="000000"/>
                </a:solidFill>
                <a:uFill>
                  <a:solidFill>
                    <a:srgbClr val="ffffff"/>
                  </a:solidFill>
                </a:uFill>
                <a:latin typeface="Arial"/>
              </a:rPr>
              <a:t>for</a:t>
            </a:r>
            <a:r>
              <a:rPr b="0" lang="fr-FR" sz="4400" spc="-1" strike="noStrike">
                <a:solidFill>
                  <a:srgbClr val="000000"/>
                </a:solidFill>
                <a:uFill>
                  <a:solidFill>
                    <a:srgbClr val="ffffff"/>
                  </a:solidFill>
                </a:uFill>
                <a:latin typeface="Arial"/>
              </a:rPr>
              <a:t>mat </a:t>
            </a:r>
            <a:r>
              <a:rPr b="0" lang="fr-FR" sz="4400" spc="-1" strike="noStrike">
                <a:solidFill>
                  <a:srgbClr val="000000"/>
                </a:solidFill>
                <a:uFill>
                  <a:solidFill>
                    <a:srgbClr val="ffffff"/>
                  </a:solidFill>
                </a:uFill>
                <a:latin typeface="Arial"/>
              </a:rPr>
              <a:t>du </a:t>
            </a:r>
            <a:r>
              <a:rPr b="0" lang="fr-FR" sz="4400" spc="-1" strike="noStrike">
                <a:solidFill>
                  <a:srgbClr val="000000"/>
                </a:solidFill>
                <a:uFill>
                  <a:solidFill>
                    <a:srgbClr val="ffffff"/>
                  </a:solidFill>
                </a:uFill>
                <a:latin typeface="Arial"/>
              </a:rPr>
              <a:t>text</a:t>
            </a:r>
            <a:r>
              <a:rPr b="0" lang="fr-FR" sz="4400" spc="-1" strike="noStrike">
                <a:solidFill>
                  <a:srgbClr val="000000"/>
                </a:solidFill>
                <a:uFill>
                  <a:solidFill>
                    <a:srgbClr val="ffffff"/>
                  </a:solidFill>
                </a:uFill>
                <a:latin typeface="Arial"/>
              </a:rPr>
              <a:t>e-</a:t>
            </a:r>
            <a:r>
              <a:rPr b="0" lang="fr-FR" sz="4400" spc="-1" strike="noStrike">
                <a:solidFill>
                  <a:srgbClr val="000000"/>
                </a:solidFill>
                <a:uFill>
                  <a:solidFill>
                    <a:srgbClr val="ffffff"/>
                  </a:solidFill>
                </a:uFill>
                <a:latin typeface="Arial"/>
              </a:rPr>
              <a:t>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fr-FR" sz="1400" spc="-1" strike="noStrike">
                <a:solidFill>
                  <a:srgbClr val="000000"/>
                </a:solidFill>
                <a:uFill>
                  <a:solidFill>
                    <a:srgbClr val="ffffff"/>
                  </a:solidFill>
                </a:uFill>
                <a:latin typeface="Times New Roman"/>
              </a:rPr>
              <a:t>&lt;date/heure&gt;</a:t>
            </a:r>
            <a:endParaRPr b="0" lang="fr-FR"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fr-FR" sz="1400" spc="-1" strike="noStrike">
                <a:solidFill>
                  <a:srgbClr val="000000"/>
                </a:solidFill>
                <a:uFill>
                  <a:solidFill>
                    <a:srgbClr val="ffffff"/>
                  </a:solidFill>
                </a:uFill>
                <a:latin typeface="Times New Roman"/>
              </a:rPr>
              <a:t>&lt;pied de page&gt;</a:t>
            </a:r>
            <a:endParaRPr b="0" lang="fr-FR"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4A8DC0B8-55FB-46ED-B8FB-DD85C1E2119B}" type="slidenum">
              <a:rPr b="0" lang="fr-FR" sz="1400" spc="-1" strike="noStrike">
                <a:solidFill>
                  <a:srgbClr val="000000"/>
                </a:solidFill>
                <a:uFill>
                  <a:solidFill>
                    <a:srgbClr val="ffffff"/>
                  </a:solidFill>
                </a:uFill>
                <a:latin typeface="Times New Roman"/>
              </a:rPr>
              <a:t>&lt;numéro&gt;</a:t>
            </a:fld>
            <a:endParaRPr b="0" lang="fr-FR"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7200000"/>
            <a:ext cx="10080000" cy="360000"/>
          </a:xfrm>
          <a:prstGeom prst="rect">
            <a:avLst/>
          </a:prstGeom>
          <a:solidFill>
            <a:srgbClr val="2c3e50"/>
          </a:solidFill>
          <a:ln w="72000">
            <a:noFill/>
          </a:ln>
        </p:spPr>
        <p:style>
          <a:lnRef idx="0"/>
          <a:fillRef idx="0"/>
          <a:effectRef idx="0"/>
          <a:fontRef idx="minor"/>
        </p:style>
      </p:sp>
      <p:sp>
        <p:nvSpPr>
          <p:cNvPr id="40" name="CustomShape 2"/>
          <p:cNvSpPr/>
          <p:nvPr/>
        </p:nvSpPr>
        <p:spPr>
          <a:xfrm>
            <a:off x="0" y="0"/>
            <a:ext cx="10080000" cy="1620000"/>
          </a:xfrm>
          <a:prstGeom prst="rect">
            <a:avLst/>
          </a:prstGeom>
          <a:solidFill>
            <a:srgbClr val="2c3e50"/>
          </a:solidFill>
          <a:ln w="72000">
            <a:noFill/>
          </a:ln>
        </p:spPr>
        <p:style>
          <a:lnRef idx="0"/>
          <a:fillRef idx="0"/>
          <a:effectRef idx="0"/>
          <a:fontRef idx="minor"/>
        </p:style>
      </p:sp>
      <p:sp>
        <p:nvSpPr>
          <p:cNvPr id="41" name="PlaceHolder 3"/>
          <p:cNvSpPr>
            <a:spLocks noGrp="1"/>
          </p:cNvSpPr>
          <p:nvPr>
            <p:ph type="title"/>
          </p:nvPr>
        </p:nvSpPr>
        <p:spPr>
          <a:xfrm>
            <a:off x="360000" y="301320"/>
            <a:ext cx="9360000" cy="95868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Cliquez pour éditer le format du texte-titre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80000"/>
            <a:ext cx="9360000" cy="5040000"/>
          </a:xfrm>
          <a:prstGeom prst="rect">
            <a:avLst/>
          </a:prstGeom>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Cliquez pour éditer le format du plan de texte</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296000" indent="-288000">
              <a:buClr>
                <a:srgbClr val="2c3e50"/>
              </a:buClr>
              <a:buSzPct val="45000"/>
              <a:buFont typeface="Wingdings" charset="2"/>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728000" indent="-216000">
              <a:buClr>
                <a:srgbClr val="2c3e50"/>
              </a:buClr>
              <a:buSzPct val="75000"/>
              <a:buFont typeface="Symbol" charset="2"/>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160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592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3024000" indent="-216000">
              <a:buClr>
                <a:srgbClr val="2c3e50"/>
              </a:buClr>
              <a:buSzPct val="45000"/>
              <a:buFont typeface="Wingdings" charset="2"/>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200000"/>
            <a:ext cx="2880000" cy="360000"/>
          </a:xfrm>
          <a:prstGeom prst="rect">
            <a:avLst/>
          </a:prstGeom>
        </p:spPr>
        <p:txBody>
          <a:bodyPr lIns="0" rIns="0" tIns="0" bIns="0"/>
          <a:p>
            <a:r>
              <a:rPr b="1" lang="en-US"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4" name="PlaceHolder 6"/>
          <p:cNvSpPr>
            <a:spLocks noGrp="1"/>
          </p:cNvSpPr>
          <p:nvPr>
            <p:ph type="ftr"/>
          </p:nvPr>
        </p:nvSpPr>
        <p:spPr>
          <a:xfrm>
            <a:off x="3420000" y="7200000"/>
            <a:ext cx="3240000" cy="360000"/>
          </a:xfrm>
          <a:prstGeom prst="rect">
            <a:avLst/>
          </a:prstGeom>
        </p:spPr>
        <p:txBody>
          <a:bodyPr lIns="0" rIns="0" tIns="0" bIns="0"/>
          <a:p>
            <a:pPr algn="ctr"/>
            <a:r>
              <a:rPr b="1" lang="fr-FR" sz="1800" spc="-1" strike="noStrike">
                <a:solidFill>
                  <a:srgbClr val="ffffff"/>
                </a:solidFill>
                <a:uFill>
                  <a:solidFill>
                    <a:srgbClr val="ffffff"/>
                  </a:solidFill>
                </a:uFill>
                <a:latin typeface="Source Sans Pro Black"/>
              </a:rPr>
              <a:t> </a:t>
            </a:r>
            <a:endParaRPr b="1" lang="fr-FR" sz="1800" spc="-1" strike="noStrike">
              <a:solidFill>
                <a:srgbClr val="ffffff"/>
              </a:solidFill>
              <a:uFill>
                <a:solidFill>
                  <a:srgbClr val="ffffff"/>
                </a:solidFill>
              </a:uFill>
              <a:latin typeface="Source Sans Pro Black"/>
            </a:endParaRPr>
          </a:p>
        </p:txBody>
      </p:sp>
      <p:sp>
        <p:nvSpPr>
          <p:cNvPr id="45" name="CustomShape 7"/>
          <p:cNvSpPr/>
          <p:nvPr/>
        </p:nvSpPr>
        <p:spPr>
          <a:xfrm>
            <a:off x="9270000" y="6894000"/>
            <a:ext cx="540000" cy="540000"/>
          </a:xfrm>
          <a:prstGeom prst="ellipse">
            <a:avLst/>
          </a:prstGeom>
          <a:solidFill>
            <a:srgbClr val="1abc9c"/>
          </a:solidFill>
          <a:ln w="72000">
            <a:noFill/>
          </a:ln>
        </p:spPr>
        <p:style>
          <a:lnRef idx="0"/>
          <a:fillRef idx="0"/>
          <a:effectRef idx="0"/>
          <a:fontRef idx="minor"/>
        </p:style>
      </p:sp>
      <p:sp>
        <p:nvSpPr>
          <p:cNvPr id="46" name="PlaceHolder 8"/>
          <p:cNvSpPr>
            <a:spLocks noGrp="1"/>
          </p:cNvSpPr>
          <p:nvPr>
            <p:ph type="sldNum"/>
          </p:nvPr>
        </p:nvSpPr>
        <p:spPr>
          <a:xfrm>
            <a:off x="9180000" y="6804000"/>
            <a:ext cx="720000" cy="720000"/>
          </a:xfrm>
          <a:prstGeom prst="rect">
            <a:avLst/>
          </a:prstGeom>
        </p:spPr>
        <p:txBody>
          <a:bodyPr lIns="0" rIns="0" tIns="0" bIns="0" anchor="ctr"/>
          <a:p>
            <a:pPr algn="ctr"/>
            <a:fld id="{A55B36AF-41DB-4E40-8014-9042E62CD233}" type="slidenum">
              <a:rPr b="1" lang="fr-FR" sz="1800" spc="-1" strike="noStrike">
                <a:solidFill>
                  <a:srgbClr val="ffffff"/>
                </a:solidFill>
                <a:uFill>
                  <a:solidFill>
                    <a:srgbClr val="ffffff"/>
                  </a:solidFill>
                </a:uFill>
                <a:latin typeface="Source Sans Pro Black"/>
              </a:rPr>
              <a:t>1</a:t>
            </a:fld>
            <a:endParaRPr b="1" lang="fr-FR" sz="1800" spc="-1" strike="noStrike">
              <a:solidFill>
                <a:srgbClr val="ffffff"/>
              </a:solidFill>
              <a:uFill>
                <a:solidFill>
                  <a:srgbClr val="ffffff"/>
                </a:solidFill>
              </a:uFill>
              <a:latin typeface="Source Sans Pro Black"/>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10.xml.rels><?xml version="1.0" encoding="UTF-8"?>
<Relationships xmlns="http://schemas.openxmlformats.org/package/2006/relationships"><Relationship Id="rId1" Type="http://schemas.openxmlformats.org/officeDocument/2006/relationships/hyperlink" Target="https://charte.cnes.fr/fr" TargetMode="Externa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hyperlink" Target="https://wiki.openstreetmap.org/wiki/2017_Hurricane_Irma" TargetMode="External"/><Relationship Id="rId8"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hyperlink" Target="http://www.cartong.org/fr" TargetMode="Externa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hyperlink" Target="http://cartong.org/news/mapping-bidibidi-camp-uganda-msf" TargetMode="External"/><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 Id="rId11"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hyperlink" Target="https://fr.slideshare.net/BenoitFournier/la-donne-participative-et-ouverte-en-gographie-openstreetmap-acg" TargetMode="External"/><Relationship Id="rId3" Type="http://schemas.openxmlformats.org/officeDocument/2006/relationships/hyperlink" Target="https://junglebus.io/" TargetMode="External"/><Relationship Id="rId4" Type="http://schemas.openxmlformats.org/officeDocument/2006/relationships/hyperlink" Target="http://www.cartong.org/fr" TargetMode="External"/><Relationship Id="rId5"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hyperlink" Target="https://fr.slideshare.net/BenoitFournier/la-donne-participative-et-ouverte-en-gographie-openstreetmap-acg" TargetMode="Externa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gif"/><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 Id="rId11" Type="http://schemas.openxmlformats.org/officeDocument/2006/relationships/image" Target="../media/image15.pn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gif"/><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chart" Target="../charts/chart13.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hyperlink" Target="http://osmstats.neis-one.org/" TargetMode="External"/><Relationship Id="rId2" Type="http://schemas.openxmlformats.org/officeDocument/2006/relationships/hyperlink" Target="http://osmstats.neis-one.org/" TargetMode="Externa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hyperlink" Target="http://fr.wikiscan.org/" TargetMode="External"/><Relationship Id="rId2" Type="http://schemas.openxmlformats.org/officeDocument/2006/relationships/hyperlink" Target="https://www.alexa.com/siteinfo/wikipedia.org" TargetMode="Externa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hyperlink" Target="http://rutas.mapanica.net/" TargetMode="External"/><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a:t>
            </a:r>
            <a:endParaRPr b="1" lang="fr-FR" sz="3600" spc="-1" strike="noStrike">
              <a:solidFill>
                <a:srgbClr val="ffffff"/>
              </a:solidFill>
              <a:uFill>
                <a:solidFill>
                  <a:srgbClr val="ffffff"/>
                </a:solidFill>
              </a:uFill>
              <a:latin typeface="Source Sans Pro Black"/>
            </a:endParaRPr>
          </a:p>
        </p:txBody>
      </p:sp>
      <p:sp>
        <p:nvSpPr>
          <p:cNvPr id="82" name="TextShape 2"/>
          <p:cNvSpPr txBox="1"/>
          <p:nvPr/>
        </p:nvSpPr>
        <p:spPr>
          <a:xfrm>
            <a:off x="1800000" y="1872000"/>
            <a:ext cx="6768000" cy="5040000"/>
          </a:xfrm>
          <a:prstGeom prst="rect">
            <a:avLst/>
          </a:prstGeom>
          <a:noFill/>
          <a:ln>
            <a:noFill/>
          </a:ln>
        </p:spPr>
        <p:txBody>
          <a:bodyPr lIns="0" rIns="0" tIns="0" bIns="0"/>
          <a:p>
            <a:pPr algn="ctr"/>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algn="ct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p:txBody>
      </p:sp>
      <p:pic>
        <p:nvPicPr>
          <p:cNvPr id="83" name="" descr=""/>
          <p:cNvPicPr/>
          <p:nvPr/>
        </p:nvPicPr>
        <p:blipFill>
          <a:blip r:embed="rId1"/>
          <a:stretch/>
        </p:blipFill>
        <p:spPr>
          <a:xfrm>
            <a:off x="3924000" y="1692000"/>
            <a:ext cx="2052000" cy="205200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360000" y="301320"/>
            <a:ext cx="4464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OSM :           HOT </a:t>
            </a:r>
            <a:endParaRPr b="1" lang="fr-FR" sz="3600" spc="-1" strike="noStrike">
              <a:solidFill>
                <a:srgbClr val="ffffff"/>
              </a:solidFill>
              <a:uFill>
                <a:solidFill>
                  <a:srgbClr val="ffffff"/>
                </a:solidFill>
              </a:uFill>
              <a:latin typeface="Source Sans Pro Black"/>
            </a:endParaRPr>
          </a:p>
        </p:txBody>
      </p:sp>
      <p:sp>
        <p:nvSpPr>
          <p:cNvPr id="204" name="TextShape 2"/>
          <p:cNvSpPr txBox="1"/>
          <p:nvPr/>
        </p:nvSpPr>
        <p:spPr>
          <a:xfrm>
            <a:off x="360000" y="1800000"/>
            <a:ext cx="9648000" cy="792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digitalisent de l’</a:t>
            </a:r>
            <a:r>
              <a:rPr b="1" lang="fr-FR" sz="3200" spc="-1" strike="noStrike">
                <a:solidFill>
                  <a:srgbClr val="2c3e50"/>
                </a:solidFill>
                <a:uFill>
                  <a:solidFill>
                    <a:srgbClr val="ffffff"/>
                  </a:solidFill>
                </a:uFill>
                <a:latin typeface="Source Sans Pro Semibold"/>
                <a:hlinkClick r:id="rId1"/>
              </a:rPr>
              <a:t>imagerie aérienne</a:t>
            </a:r>
            <a:r>
              <a:rPr b="1" lang="fr-FR" sz="3200" spc="-1" strike="noStrike">
                <a:solidFill>
                  <a:srgbClr val="2c3e50"/>
                </a:solidFill>
                <a:uFill>
                  <a:solidFill>
                    <a:srgbClr val="ffffff"/>
                  </a:solidFill>
                </a:uFill>
                <a:latin typeface="Source Sans Pro Semibold"/>
              </a:rPr>
              <a:t>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05" name="" descr=""/>
          <p:cNvPicPr/>
          <p:nvPr/>
        </p:nvPicPr>
        <p:blipFill>
          <a:blip r:embed="rId2"/>
          <a:stretch/>
        </p:blipFill>
        <p:spPr>
          <a:xfrm>
            <a:off x="6270120" y="144000"/>
            <a:ext cx="3593880" cy="1320480"/>
          </a:xfrm>
          <a:prstGeom prst="rect">
            <a:avLst/>
          </a:prstGeom>
          <a:ln>
            <a:noFill/>
          </a:ln>
        </p:spPr>
      </p:pic>
      <p:pic>
        <p:nvPicPr>
          <p:cNvPr id="206" name="" descr=""/>
          <p:cNvPicPr/>
          <p:nvPr/>
        </p:nvPicPr>
        <p:blipFill>
          <a:blip r:embed="rId3"/>
          <a:stretch/>
        </p:blipFill>
        <p:spPr>
          <a:xfrm>
            <a:off x="3453840" y="4752000"/>
            <a:ext cx="3026160" cy="1722600"/>
          </a:xfrm>
          <a:prstGeom prst="rect">
            <a:avLst/>
          </a:prstGeom>
          <a:ln>
            <a:noFill/>
          </a:ln>
        </p:spPr>
      </p:pic>
      <p:pic>
        <p:nvPicPr>
          <p:cNvPr id="207" name="" descr=""/>
          <p:cNvPicPr/>
          <p:nvPr/>
        </p:nvPicPr>
        <p:blipFill>
          <a:blip r:embed="rId4"/>
          <a:stretch/>
        </p:blipFill>
        <p:spPr>
          <a:xfrm>
            <a:off x="374400" y="2376000"/>
            <a:ext cx="2865600" cy="1800000"/>
          </a:xfrm>
          <a:prstGeom prst="rect">
            <a:avLst/>
          </a:prstGeom>
          <a:ln>
            <a:noFill/>
          </a:ln>
        </p:spPr>
      </p:pic>
      <p:pic>
        <p:nvPicPr>
          <p:cNvPr id="208" name="" descr=""/>
          <p:cNvPicPr/>
          <p:nvPr/>
        </p:nvPicPr>
        <p:blipFill>
          <a:blip r:embed="rId5"/>
          <a:stretch/>
        </p:blipFill>
        <p:spPr>
          <a:xfrm>
            <a:off x="3504600" y="2361960"/>
            <a:ext cx="2903400" cy="1814040"/>
          </a:xfrm>
          <a:prstGeom prst="rect">
            <a:avLst/>
          </a:prstGeom>
          <a:ln>
            <a:noFill/>
          </a:ln>
        </p:spPr>
      </p:pic>
      <p:pic>
        <p:nvPicPr>
          <p:cNvPr id="209" name="" descr=""/>
          <p:cNvPicPr/>
          <p:nvPr/>
        </p:nvPicPr>
        <p:blipFill>
          <a:blip r:embed="rId6"/>
          <a:stretch/>
        </p:blipFill>
        <p:spPr>
          <a:xfrm>
            <a:off x="6624000" y="2376000"/>
            <a:ext cx="3024000" cy="1853280"/>
          </a:xfrm>
          <a:prstGeom prst="rect">
            <a:avLst/>
          </a:prstGeom>
          <a:ln>
            <a:noFill/>
          </a:ln>
        </p:spPr>
      </p:pic>
      <p:sp>
        <p:nvSpPr>
          <p:cNvPr id="210" name="TextShape 3"/>
          <p:cNvSpPr txBox="1"/>
          <p:nvPr/>
        </p:nvSpPr>
        <p:spPr>
          <a:xfrm>
            <a:off x="1638720" y="4176000"/>
            <a:ext cx="7649280" cy="40284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11" name="TextShape 4"/>
          <p:cNvSpPr txBox="1"/>
          <p:nvPr/>
        </p:nvSpPr>
        <p:spPr>
          <a:xfrm>
            <a:off x="2088000" y="6408000"/>
            <a:ext cx="6480000" cy="499320"/>
          </a:xfrm>
          <a:prstGeom prst="rect">
            <a:avLst/>
          </a:prstGeom>
          <a:noFill/>
          <a:ln>
            <a:noFill/>
          </a:ln>
        </p:spPr>
        <p:txBody>
          <a:bodyPr lIns="90000" rIns="90000" tIns="45000" bIns="45000"/>
          <a:p>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212" name="TextShape 5"/>
          <p:cNvSpPr txBox="1"/>
          <p:nvPr/>
        </p:nvSpPr>
        <p:spPr>
          <a:xfrm>
            <a:off x="3168000" y="6781680"/>
            <a:ext cx="3240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hlinkClick r:id="rId7"/>
              </a:rPr>
              <a:t>HOT OSM : Hurricane Irma</a:t>
            </a:r>
            <a:endParaRPr b="0" lang="fr-FR" sz="1800" spc="-1" strike="noStrike">
              <a:solidFill>
                <a:srgbClr val="000000"/>
              </a:solidFill>
              <a:uFill>
                <a:solidFill>
                  <a:srgbClr val="ffffff"/>
                </a:solidFill>
              </a:uFill>
              <a:latin typeface="Arial"/>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144000" y="216000"/>
            <a:ext cx="5904000" cy="144000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a:t>
            </a:r>
            <a:r>
              <a:rPr b="1" lang="fr-FR" sz="3600" spc="-1" strike="noStrike">
                <a:solidFill>
                  <a:srgbClr val="ffffff"/>
                </a:solidFill>
                <a:uFill>
                  <a:solidFill>
                    <a:srgbClr val="ffffff"/>
                  </a:solidFill>
                </a:uFill>
                <a:latin typeface="Source Sans Pro Black"/>
              </a:rPr>
              <a:t>
</a:t>
            </a:r>
            <a:r>
              <a:rPr b="1" lang="fr-FR" sz="900" spc="-1" strike="noStrike">
                <a:solidFill>
                  <a:srgbClr val="ffffff"/>
                </a:solidFill>
                <a:uFill>
                  <a:solidFill>
                    <a:srgbClr val="ffffff"/>
                  </a:solidFill>
                </a:uFill>
                <a:latin typeface="Source Sans Pro Black"/>
              </a:rPr>
              <a:t>source : Assocation CartONG </a:t>
            </a:r>
            <a:r>
              <a:rPr b="1" lang="fr-FR" sz="900" spc="-1" strike="noStrike">
                <a:solidFill>
                  <a:srgbClr val="ffffff"/>
                </a:solidFill>
                <a:uFill>
                  <a:solidFill>
                    <a:srgbClr val="ffffff"/>
                  </a:solidFill>
                </a:uFill>
                <a:latin typeface="Source Sans Pro Black"/>
                <a:hlinkClick r:id="rId1"/>
              </a:rPr>
              <a:t>http://www.cartong.org/fr</a:t>
            </a:r>
            <a:endParaRPr b="1" lang="fr-FR" sz="3600" spc="-1" strike="noStrike">
              <a:solidFill>
                <a:srgbClr val="ffffff"/>
              </a:solidFill>
              <a:uFill>
                <a:solidFill>
                  <a:srgbClr val="ffffff"/>
                </a:solidFill>
              </a:uFill>
              <a:latin typeface="Source Sans Pro Black"/>
            </a:endParaRPr>
          </a:p>
        </p:txBody>
      </p:sp>
      <p:sp>
        <p:nvSpPr>
          <p:cNvPr id="214" name="TextShape 2"/>
          <p:cNvSpPr txBox="1"/>
          <p:nvPr/>
        </p:nvSpPr>
        <p:spPr>
          <a:xfrm>
            <a:off x="216000" y="1656000"/>
            <a:ext cx="9720000" cy="540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15" name="" descr=""/>
          <p:cNvPicPr/>
          <p:nvPr/>
        </p:nvPicPr>
        <p:blipFill>
          <a:blip r:embed="rId2"/>
          <a:stretch/>
        </p:blipFill>
        <p:spPr>
          <a:xfrm>
            <a:off x="6947280" y="144000"/>
            <a:ext cx="2988720" cy="1368000"/>
          </a:xfrm>
          <a:prstGeom prst="rect">
            <a:avLst/>
          </a:prstGeom>
          <a:ln>
            <a:noFill/>
          </a:ln>
        </p:spPr>
      </p:pic>
      <p:pic>
        <p:nvPicPr>
          <p:cNvPr id="216" name="" descr=""/>
          <p:cNvPicPr/>
          <p:nvPr/>
        </p:nvPicPr>
        <p:blipFill>
          <a:blip r:embed="rId3"/>
          <a:stretch/>
        </p:blipFill>
        <p:spPr>
          <a:xfrm>
            <a:off x="4968000" y="5616000"/>
            <a:ext cx="2230200" cy="1326960"/>
          </a:xfrm>
          <a:prstGeom prst="rect">
            <a:avLst/>
          </a:prstGeom>
          <a:ln>
            <a:noFill/>
          </a:ln>
        </p:spPr>
      </p:pic>
      <p:pic>
        <p:nvPicPr>
          <p:cNvPr id="217" name="" descr=""/>
          <p:cNvPicPr/>
          <p:nvPr/>
        </p:nvPicPr>
        <p:blipFill>
          <a:blip r:embed="rId4"/>
          <a:stretch/>
        </p:blipFill>
        <p:spPr>
          <a:xfrm>
            <a:off x="2562480" y="5616000"/>
            <a:ext cx="2189520" cy="1296000"/>
          </a:xfrm>
          <a:prstGeom prst="rect">
            <a:avLst/>
          </a:prstGeom>
          <a:ln>
            <a:noFill/>
          </a:ln>
        </p:spPr>
      </p:pic>
      <p:pic>
        <p:nvPicPr>
          <p:cNvPr id="218" name="" descr=""/>
          <p:cNvPicPr/>
          <p:nvPr/>
        </p:nvPicPr>
        <p:blipFill>
          <a:blip r:embed="rId5"/>
          <a:stretch/>
        </p:blipFill>
        <p:spPr>
          <a:xfrm>
            <a:off x="7476840" y="5544000"/>
            <a:ext cx="2315160" cy="1431360"/>
          </a:xfrm>
          <a:prstGeom prst="rect">
            <a:avLst/>
          </a:prstGeom>
          <a:ln>
            <a:noFill/>
          </a:ln>
        </p:spPr>
      </p:pic>
      <p:sp>
        <p:nvSpPr>
          <p:cNvPr id="219" name="TextShape 3"/>
          <p:cNvSpPr txBox="1"/>
          <p:nvPr/>
        </p:nvSpPr>
        <p:spPr>
          <a:xfrm>
            <a:off x="-144000" y="5760000"/>
            <a:ext cx="3096000" cy="1080000"/>
          </a:xfrm>
          <a:prstGeom prst="rect">
            <a:avLst/>
          </a:prstGeom>
          <a:noFill/>
          <a:ln>
            <a:noFill/>
          </a:ln>
        </p:spPr>
        <p:txBody>
          <a:bodyPr lIns="0" rIns="0" tIns="0" bIns="0"/>
          <a:p>
            <a:pPr marL="432000" indent="-324000">
              <a:buClr>
                <a:srgbClr val="2c3e50"/>
              </a:buClr>
              <a:buSzPct val="45000"/>
              <a:buFont typeface="Wingdings" charset="2"/>
              <a:buChar char=""/>
            </a:pPr>
            <a:r>
              <a:rPr b="1" lang="fr-FR" sz="1800" spc="-1" strike="noStrike">
                <a:solidFill>
                  <a:srgbClr val="2c3e50"/>
                </a:solidFill>
                <a:uFill>
                  <a:solidFill>
                    <a:srgbClr val="ffffff"/>
                  </a:solidFill>
                </a:uFill>
                <a:latin typeface="Source Sans Pro Semibold"/>
              </a:rPr>
              <a:t>Soudan/Ouganda</a:t>
            </a:r>
            <a:r>
              <a:rPr b="1" lang="fr-FR" sz="1800" spc="-1" strike="noStrike">
                <a:solidFill>
                  <a:srgbClr val="2c3e50"/>
                </a:solidFill>
                <a:uFill>
                  <a:solidFill>
                    <a:srgbClr val="ffffff"/>
                  </a:solidFill>
                </a:uFill>
                <a:latin typeface="Source Sans Pro Semibold"/>
                <a:hlinkClick r:id="rId6"/>
              </a:rPr>
              <a:t>Bidibidi</a:t>
            </a:r>
            <a:r>
              <a:rPr b="1" lang="fr-FR" sz="1800" spc="-1" strike="noStrike">
                <a:solidFill>
                  <a:srgbClr val="2c3e50"/>
                </a:solidFill>
                <a:uFill>
                  <a:solidFill>
                    <a:srgbClr val="ffffff"/>
                  </a:solidFill>
                </a:uFill>
                <a:latin typeface="Source Sans Pro Semibold"/>
              </a:rPr>
              <a:t> Yumbe</a:t>
            </a: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20" name="" descr=""/>
          <p:cNvPicPr/>
          <p:nvPr/>
        </p:nvPicPr>
        <p:blipFill>
          <a:blip r:embed="rId7"/>
          <a:stretch/>
        </p:blipFill>
        <p:spPr>
          <a:xfrm>
            <a:off x="360000" y="2234520"/>
            <a:ext cx="2995200" cy="1725480"/>
          </a:xfrm>
          <a:prstGeom prst="rect">
            <a:avLst/>
          </a:prstGeom>
          <a:ln>
            <a:noFill/>
          </a:ln>
        </p:spPr>
      </p:pic>
      <p:pic>
        <p:nvPicPr>
          <p:cNvPr id="221" name="" descr=""/>
          <p:cNvPicPr/>
          <p:nvPr/>
        </p:nvPicPr>
        <p:blipFill>
          <a:blip r:embed="rId8"/>
          <a:stretch/>
        </p:blipFill>
        <p:spPr>
          <a:xfrm>
            <a:off x="3425760" y="2160000"/>
            <a:ext cx="3054240" cy="1728000"/>
          </a:xfrm>
          <a:prstGeom prst="rect">
            <a:avLst/>
          </a:prstGeom>
          <a:ln>
            <a:noFill/>
          </a:ln>
        </p:spPr>
      </p:pic>
      <p:pic>
        <p:nvPicPr>
          <p:cNvPr id="222" name="" descr=""/>
          <p:cNvPicPr/>
          <p:nvPr/>
        </p:nvPicPr>
        <p:blipFill>
          <a:blip r:embed="rId9"/>
          <a:stretch/>
        </p:blipFill>
        <p:spPr>
          <a:xfrm>
            <a:off x="6624000" y="2187360"/>
            <a:ext cx="3096000" cy="1772640"/>
          </a:xfrm>
          <a:prstGeom prst="rect">
            <a:avLst/>
          </a:prstGeom>
          <a:ln>
            <a:noFill/>
          </a:ln>
        </p:spPr>
      </p:pic>
      <p:pic>
        <p:nvPicPr>
          <p:cNvPr id="223" name="" descr=""/>
          <p:cNvPicPr/>
          <p:nvPr/>
        </p:nvPicPr>
        <p:blipFill>
          <a:blip r:embed="rId10"/>
          <a:stretch/>
        </p:blipFill>
        <p:spPr>
          <a:xfrm>
            <a:off x="1935720" y="4087440"/>
            <a:ext cx="6128280" cy="138456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360000" y="301320"/>
            <a:ext cx="9360000" cy="958680"/>
          </a:xfrm>
          <a:prstGeom prst="rect">
            <a:avLst/>
          </a:prstGeom>
          <a:noFill/>
          <a:ln>
            <a:noFill/>
          </a:ln>
        </p:spPr>
        <p:txBody>
          <a:bodyPr lIns="0" rIns="0" tIns="0" bIns="0" anchor="ctr"/>
          <a:p>
            <a:pPr algn="ct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1" lang="fr-FR" sz="3600" spc="-1" strike="noStrike">
              <a:solidFill>
                <a:srgbClr val="ffffff"/>
              </a:solidFill>
              <a:uFill>
                <a:solidFill>
                  <a:srgbClr val="ffffff"/>
                </a:solidFill>
              </a:uFill>
              <a:latin typeface="Source Sans Pro Black"/>
            </a:endParaRPr>
          </a:p>
        </p:txBody>
      </p:sp>
      <p:sp>
        <p:nvSpPr>
          <p:cNvPr id="225" name="TextShape 2"/>
          <p:cNvSpPr txBox="1"/>
          <p:nvPr/>
        </p:nvSpPr>
        <p:spPr>
          <a:xfrm>
            <a:off x="360000" y="1980000"/>
            <a:ext cx="9360000" cy="5040000"/>
          </a:xfrm>
          <a:prstGeom prst="rect">
            <a:avLst/>
          </a:prstGeom>
          <a:noFill/>
          <a:ln>
            <a:noFill/>
          </a:ln>
        </p:spPr>
        <p:txBody>
          <a:bodyPr lIns="0" rIns="0" tIns="0" bIns="0"/>
          <a:p>
            <a:pPr algn="ct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000000"/>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a:t>
            </a:r>
            <a:r>
              <a:rPr b="1" lang="fr-FR" sz="1000" spc="-1" strike="noStrike">
                <a:solidFill>
                  <a:srgbClr val="2c3e50"/>
                </a:solidFill>
                <a:uFill>
                  <a:solidFill>
                    <a:srgbClr val="ffffff"/>
                  </a:solidFill>
                </a:uFill>
                <a:latin typeface="Source Sans Pro Semibold"/>
                <a:hlinkClick r:id="rId2"/>
              </a:rPr>
              <a:t>La donnée participative et ouverte en géographie</a:t>
            </a:r>
            <a:r>
              <a:rPr b="1" lang="fr-FR" sz="1000" spc="-1" strike="noStrike">
                <a:solidFill>
                  <a:srgbClr val="2c3e50"/>
                </a:solidFill>
                <a:uFill>
                  <a:solidFill>
                    <a:srgbClr val="ffffff"/>
                  </a:solidFill>
                </a:uFill>
                <a:latin typeface="Source Sans Pro Semibold"/>
              </a:rPr>
              <a:t>»</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s’inspirent d’une présentation de Guillaume Allègre «OpenStreetMap et Wikimedia, Similitudes et différences» </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 JungleBus» présente des documents et données issus de </a:t>
            </a:r>
            <a:r>
              <a:rPr b="1" lang="fr-FR" sz="1000" spc="-1" strike="noStrike">
                <a:solidFill>
                  <a:srgbClr val="2c3e50"/>
                </a:solidFill>
                <a:uFill>
                  <a:solidFill>
                    <a:srgbClr val="ffffff"/>
                  </a:solidFill>
                </a:uFill>
                <a:latin typeface="Source Sans Pro Semibold"/>
                <a:hlinkClick r:id="rId3"/>
              </a:rPr>
              <a:t>JungleBus</a:t>
            </a:r>
            <a:r>
              <a:rPr b="1" lang="fr-FR" sz="1000" spc="-1" strike="noStrike">
                <a:solidFill>
                  <a:srgbClr val="2c3e50"/>
                </a:solidFill>
                <a:uFill>
                  <a:solidFill>
                    <a:srgbClr val="ffffff"/>
                  </a:solidFill>
                </a:uFill>
                <a:latin typeface="Source Sans Pro Semibold"/>
              </a:rPr>
              <a:t> et Florian Lainez</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 CartONG» présente des documents et données issus de l’</a:t>
            </a:r>
            <a:r>
              <a:rPr b="1" lang="fr-FR" sz="1000" spc="-1" strike="noStrike">
                <a:solidFill>
                  <a:srgbClr val="2c3e50"/>
                </a:solidFill>
                <a:uFill>
                  <a:solidFill>
                    <a:srgbClr val="ffffff"/>
                  </a:solidFill>
                </a:uFill>
                <a:latin typeface="Source Sans Pro Semibold"/>
                <a:hlinkClick r:id="rId4"/>
              </a:rPr>
              <a:t>association CartoNG</a:t>
            </a:r>
            <a:endParaRPr b="1" lang="fr-FR" sz="3200" spc="-1" strike="noStrike">
              <a:solidFill>
                <a:srgbClr val="2c3e50"/>
              </a:solidFill>
              <a:uFill>
                <a:solidFill>
                  <a:srgbClr val="ffffff"/>
                </a:solidFill>
              </a:uFill>
              <a:latin typeface="Source Sans Pro Semibold"/>
            </a:endParaRPr>
          </a:p>
          <a:p>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é</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v</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v</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é</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b</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v</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
</a:t>
            </a:r>
            <a:r>
              <a:rPr b="1" lang="fr-FR" sz="800" spc="-1" strike="noStrike">
                <a:solidFill>
                  <a:srgbClr val="ffffff"/>
                </a:solidFill>
                <a:uFill>
                  <a:solidFill>
                    <a:srgbClr val="ffffff"/>
                  </a:solidFill>
                </a:uFill>
                <a:latin typeface="Source Sans Pro Black"/>
              </a:rPr>
              <a:t>s</a:t>
            </a:r>
            <a:r>
              <a:rPr b="1" lang="fr-FR" sz="800" spc="-1" strike="noStrike">
                <a:solidFill>
                  <a:srgbClr val="ffffff"/>
                </a:solidFill>
                <a:uFill>
                  <a:solidFill>
                    <a:srgbClr val="ffffff"/>
                  </a:solidFill>
                </a:uFill>
                <a:latin typeface="Source Sans Pro Black"/>
              </a:rPr>
              <a:t>o</a:t>
            </a:r>
            <a:r>
              <a:rPr b="1" lang="fr-FR" sz="800" spc="-1" strike="noStrike">
                <a:solidFill>
                  <a:srgbClr val="ffffff"/>
                </a:solidFill>
                <a:uFill>
                  <a:solidFill>
                    <a:srgbClr val="ffffff"/>
                  </a:solidFill>
                </a:uFill>
                <a:latin typeface="Source Sans Pro Black"/>
              </a:rPr>
              <a:t>u</a:t>
            </a:r>
            <a:r>
              <a:rPr b="1" lang="fr-FR" sz="800" spc="-1" strike="noStrike">
                <a:solidFill>
                  <a:srgbClr val="ffffff"/>
                </a:solidFill>
                <a:uFill>
                  <a:solidFill>
                    <a:srgbClr val="ffffff"/>
                  </a:solidFill>
                </a:uFill>
                <a:latin typeface="Source Sans Pro Black"/>
              </a:rPr>
              <a:t>rc</a:t>
            </a:r>
            <a:r>
              <a:rPr b="1" lang="fr-FR" sz="800" spc="-1" strike="noStrike">
                <a:solidFill>
                  <a:srgbClr val="ffffff"/>
                </a:solidFill>
                <a:uFill>
                  <a:solidFill>
                    <a:srgbClr val="ffffff"/>
                  </a:solidFill>
                </a:uFill>
                <a:latin typeface="Source Sans Pro Black"/>
              </a:rPr>
              <a:t>e </a:t>
            </a:r>
            <a:r>
              <a:rPr b="1" lang="fr-FR" sz="800" spc="-1" strike="noStrike">
                <a:solidFill>
                  <a:srgbClr val="ffffff"/>
                </a:solidFill>
                <a:uFill>
                  <a:solidFill>
                    <a:srgbClr val="ffffff"/>
                  </a:solidFill>
                </a:uFill>
                <a:latin typeface="Source Sans Pro Black"/>
              </a:rPr>
              <a:t>:  </a:t>
            </a:r>
            <a:r>
              <a:rPr b="1" lang="fr-FR" sz="800" spc="-1" strike="noStrike">
                <a:solidFill>
                  <a:srgbClr val="ffffff"/>
                </a:solidFill>
                <a:uFill>
                  <a:solidFill>
                    <a:srgbClr val="ffffff"/>
                  </a:solidFill>
                </a:uFill>
                <a:latin typeface="Source Sans Pro Black"/>
                <a:hlinkClick r:id="rId1"/>
              </a:rPr>
              <a:t>La donnée participative et ouverte en géographie</a:t>
            </a:r>
            <a:r>
              <a:rPr b="1" lang="fr-FR" sz="800" spc="-1" strike="noStrike">
                <a:solidFill>
                  <a:srgbClr val="ffffff"/>
                </a:solidFill>
                <a:uFill>
                  <a:solidFill>
                    <a:srgbClr val="ffffff"/>
                  </a:solidFill>
                </a:uFill>
                <a:latin typeface="Source Sans Pro Black"/>
              </a:rPr>
              <a:t>, </a:t>
            </a:r>
            <a:r>
              <a:rPr b="1" lang="fr-FR" sz="800" spc="-1" strike="noStrike">
                <a:solidFill>
                  <a:srgbClr val="ffffff"/>
                </a:solidFill>
                <a:uFill>
                  <a:solidFill>
                    <a:srgbClr val="ffffff"/>
                  </a:solidFill>
                </a:uFill>
                <a:latin typeface="Source Sans Pro Black"/>
              </a:rPr>
              <a:t>p</a:t>
            </a:r>
            <a:r>
              <a:rPr b="1" lang="fr-FR" sz="800" spc="-1" strike="noStrike">
                <a:solidFill>
                  <a:srgbClr val="ffffff"/>
                </a:solidFill>
                <a:uFill>
                  <a:solidFill>
                    <a:srgbClr val="ffffff"/>
                  </a:solidFill>
                </a:uFill>
                <a:latin typeface="Source Sans Pro Black"/>
              </a:rPr>
              <a:t>ar </a:t>
            </a:r>
            <a:r>
              <a:rPr b="1" lang="fr-FR" sz="800" spc="-1" strike="noStrike">
                <a:solidFill>
                  <a:srgbClr val="ffffff"/>
                </a:solidFill>
                <a:uFill>
                  <a:solidFill>
                    <a:srgbClr val="ffffff"/>
                  </a:solidFill>
                </a:uFill>
                <a:latin typeface="Source Sans Pro Black"/>
              </a:rPr>
              <a:t>B</a:t>
            </a:r>
            <a:r>
              <a:rPr b="1" lang="fr-FR" sz="800" spc="-1" strike="noStrike">
                <a:solidFill>
                  <a:srgbClr val="ffffff"/>
                </a:solidFill>
                <a:uFill>
                  <a:solidFill>
                    <a:srgbClr val="ffffff"/>
                  </a:solidFill>
                </a:uFill>
                <a:latin typeface="Source Sans Pro Black"/>
              </a:rPr>
              <a:t>e</a:t>
            </a:r>
            <a:r>
              <a:rPr b="1" lang="fr-FR" sz="800" spc="-1" strike="noStrike">
                <a:solidFill>
                  <a:srgbClr val="ffffff"/>
                </a:solidFill>
                <a:uFill>
                  <a:solidFill>
                    <a:srgbClr val="ffffff"/>
                  </a:solidFill>
                </a:uFill>
                <a:latin typeface="Source Sans Pro Black"/>
              </a:rPr>
              <a:t>n</a:t>
            </a:r>
            <a:r>
              <a:rPr b="1" lang="fr-FR" sz="800" spc="-1" strike="noStrike">
                <a:solidFill>
                  <a:srgbClr val="ffffff"/>
                </a:solidFill>
                <a:uFill>
                  <a:solidFill>
                    <a:srgbClr val="ffffff"/>
                  </a:solidFill>
                </a:uFill>
                <a:latin typeface="Source Sans Pro Black"/>
              </a:rPr>
              <a:t>oî</a:t>
            </a:r>
            <a:r>
              <a:rPr b="1" lang="fr-FR" sz="800" spc="-1" strike="noStrike">
                <a:solidFill>
                  <a:srgbClr val="ffffff"/>
                </a:solidFill>
                <a:uFill>
                  <a:solidFill>
                    <a:srgbClr val="ffffff"/>
                  </a:solidFill>
                </a:uFill>
                <a:latin typeface="Source Sans Pro Black"/>
              </a:rPr>
              <a:t>t </a:t>
            </a:r>
            <a:r>
              <a:rPr b="1" lang="fr-FR" sz="800" spc="-1" strike="noStrike">
                <a:solidFill>
                  <a:srgbClr val="ffffff"/>
                </a:solidFill>
                <a:uFill>
                  <a:solidFill>
                    <a:srgbClr val="ffffff"/>
                  </a:solidFill>
                </a:uFill>
                <a:latin typeface="Source Sans Pro Black"/>
              </a:rPr>
              <a:t>F</a:t>
            </a:r>
            <a:r>
              <a:rPr b="1" lang="fr-FR" sz="800" spc="-1" strike="noStrike">
                <a:solidFill>
                  <a:srgbClr val="ffffff"/>
                </a:solidFill>
                <a:uFill>
                  <a:solidFill>
                    <a:srgbClr val="ffffff"/>
                  </a:solidFill>
                </a:uFill>
                <a:latin typeface="Source Sans Pro Black"/>
              </a:rPr>
              <a:t>o</a:t>
            </a:r>
            <a:r>
              <a:rPr b="1" lang="fr-FR" sz="800" spc="-1" strike="noStrike">
                <a:solidFill>
                  <a:srgbClr val="ffffff"/>
                </a:solidFill>
                <a:uFill>
                  <a:solidFill>
                    <a:srgbClr val="ffffff"/>
                  </a:solidFill>
                </a:uFill>
                <a:latin typeface="Source Sans Pro Black"/>
              </a:rPr>
              <a:t>u</a:t>
            </a:r>
            <a:r>
              <a:rPr b="1" lang="fr-FR" sz="800" spc="-1" strike="noStrike">
                <a:solidFill>
                  <a:srgbClr val="ffffff"/>
                </a:solidFill>
                <a:uFill>
                  <a:solidFill>
                    <a:srgbClr val="ffffff"/>
                  </a:solidFill>
                </a:uFill>
                <a:latin typeface="Source Sans Pro Black"/>
              </a:rPr>
              <a:t>r</a:t>
            </a:r>
            <a:r>
              <a:rPr b="1" lang="fr-FR" sz="800" spc="-1" strike="noStrike">
                <a:solidFill>
                  <a:srgbClr val="ffffff"/>
                </a:solidFill>
                <a:uFill>
                  <a:solidFill>
                    <a:srgbClr val="ffffff"/>
                  </a:solidFill>
                </a:uFill>
                <a:latin typeface="Source Sans Pro Black"/>
              </a:rPr>
              <a:t>ni</a:t>
            </a:r>
            <a:r>
              <a:rPr b="1" lang="fr-FR" sz="800" spc="-1" strike="noStrike">
                <a:solidFill>
                  <a:srgbClr val="ffffff"/>
                </a:solidFill>
                <a:uFill>
                  <a:solidFill>
                    <a:srgbClr val="ffffff"/>
                  </a:solidFill>
                </a:uFill>
                <a:latin typeface="Source Sans Pro Black"/>
              </a:rPr>
              <a:t>er </a:t>
            </a:r>
            <a:endParaRPr b="1" lang="fr-FR" sz="3600" spc="-1" strike="noStrike">
              <a:solidFill>
                <a:srgbClr val="ffffff"/>
              </a:solidFill>
              <a:uFill>
                <a:solidFill>
                  <a:srgbClr val="ffffff"/>
                </a:solidFill>
              </a:uFill>
              <a:latin typeface="Source Sans Pro Black"/>
            </a:endParaRPr>
          </a:p>
        </p:txBody>
      </p:sp>
      <p:sp>
        <p:nvSpPr>
          <p:cNvPr id="85" name="CustomShape 2"/>
          <p:cNvSpPr/>
          <p:nvPr/>
        </p:nvSpPr>
        <p:spPr>
          <a:xfrm>
            <a:off x="936000" y="172800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86" name="CustomShape 3"/>
          <p:cNvSpPr/>
          <p:nvPr/>
        </p:nvSpPr>
        <p:spPr>
          <a:xfrm>
            <a:off x="1800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7" name="CustomShape 4"/>
          <p:cNvSpPr/>
          <p:nvPr/>
        </p:nvSpPr>
        <p:spPr>
          <a:xfrm>
            <a:off x="122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8" name="CustomShape 5"/>
          <p:cNvSpPr/>
          <p:nvPr/>
        </p:nvSpPr>
        <p:spPr>
          <a:xfrm>
            <a:off x="2376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89" name="CustomShape 6"/>
          <p:cNvSpPr/>
          <p:nvPr/>
        </p:nvSpPr>
        <p:spPr>
          <a:xfrm rot="4440000">
            <a:off x="1562760" y="2751840"/>
            <a:ext cx="347760" cy="218520"/>
          </a:xfrm>
          <a:custGeom>
            <a:avLst/>
            <a:gdLst/>
            <a:ahLst/>
            <a:rect l="0" t="0" r="r" b="b"/>
            <a:pathLst>
              <a:path w="967" h="609">
                <a:moveTo>
                  <a:pt x="0" y="152"/>
                </a:moveTo>
                <a:lnTo>
                  <a:pt x="725" y="152"/>
                </a:lnTo>
                <a:lnTo>
                  <a:pt x="725" y="0"/>
                </a:lnTo>
                <a:lnTo>
                  <a:pt x="966" y="304"/>
                </a:lnTo>
                <a:lnTo>
                  <a:pt x="724" y="608"/>
                </a:lnTo>
                <a:lnTo>
                  <a:pt x="725" y="455"/>
                </a:lnTo>
                <a:lnTo>
                  <a:pt x="0" y="456"/>
                </a:lnTo>
                <a:lnTo>
                  <a:pt x="0" y="152"/>
                </a:lnTo>
              </a:path>
            </a:pathLst>
          </a:custGeom>
          <a:solidFill>
            <a:srgbClr val="729fcf"/>
          </a:solidFill>
          <a:ln>
            <a:solidFill>
              <a:srgbClr val="3465a4"/>
            </a:solidFill>
          </a:ln>
        </p:spPr>
        <p:style>
          <a:lnRef idx="0"/>
          <a:fillRef idx="0"/>
          <a:effectRef idx="0"/>
          <a:fontRef idx="minor"/>
        </p:style>
      </p:sp>
      <p:sp>
        <p:nvSpPr>
          <p:cNvPr id="90" name="CustomShape 7"/>
          <p:cNvSpPr/>
          <p:nvPr/>
        </p:nvSpPr>
        <p:spPr>
          <a:xfrm>
            <a:off x="3240000" y="1734480"/>
            <a:ext cx="1800000" cy="9360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1" name="CustomShape 8"/>
          <p:cNvSpPr/>
          <p:nvPr/>
        </p:nvSpPr>
        <p:spPr>
          <a:xfrm>
            <a:off x="3888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2" name="CustomShape 9"/>
          <p:cNvSpPr/>
          <p:nvPr/>
        </p:nvSpPr>
        <p:spPr>
          <a:xfrm>
            <a:off x="3312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3" name="CustomShape 10"/>
          <p:cNvSpPr/>
          <p:nvPr/>
        </p:nvSpPr>
        <p:spPr>
          <a:xfrm>
            <a:off x="4464000" y="3024000"/>
            <a:ext cx="432000" cy="432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94" name="CustomShape 11"/>
          <p:cNvSpPr/>
          <p:nvPr/>
        </p:nvSpPr>
        <p:spPr>
          <a:xfrm rot="17280000">
            <a:off x="4137840" y="2732040"/>
            <a:ext cx="288360" cy="218520"/>
          </a:xfrm>
          <a:custGeom>
            <a:avLst/>
            <a:gdLst/>
            <a:ahLst/>
            <a:rect l="0" t="0" r="r" b="b"/>
            <a:pathLst>
              <a:path w="802" h="609">
                <a:moveTo>
                  <a:pt x="0" y="152"/>
                </a:moveTo>
                <a:lnTo>
                  <a:pt x="600" y="152"/>
                </a:lnTo>
                <a:lnTo>
                  <a:pt x="600" y="0"/>
                </a:lnTo>
                <a:lnTo>
                  <a:pt x="801" y="304"/>
                </a:lnTo>
                <a:lnTo>
                  <a:pt x="600" y="608"/>
                </a:lnTo>
                <a:lnTo>
                  <a:pt x="600" y="456"/>
                </a:lnTo>
                <a:lnTo>
                  <a:pt x="0" y="456"/>
                </a:lnTo>
                <a:lnTo>
                  <a:pt x="0" y="152"/>
                </a:lnTo>
              </a:path>
            </a:pathLst>
          </a:custGeom>
          <a:solidFill>
            <a:srgbClr val="729fcf"/>
          </a:solidFill>
          <a:ln>
            <a:solidFill>
              <a:srgbClr val="3465a4"/>
            </a:solidFill>
          </a:ln>
        </p:spPr>
        <p:style>
          <a:lnRef idx="0"/>
          <a:fillRef idx="0"/>
          <a:effectRef idx="0"/>
          <a:fontRef idx="minor"/>
        </p:style>
      </p:sp>
      <p:sp>
        <p:nvSpPr>
          <p:cNvPr id="95" name="CustomShape 12"/>
          <p:cNvSpPr/>
          <p:nvPr/>
        </p:nvSpPr>
        <p:spPr>
          <a:xfrm rot="16188600">
            <a:off x="-376560" y="5480280"/>
            <a:ext cx="2735640" cy="127080"/>
          </a:xfrm>
          <a:custGeom>
            <a:avLst/>
            <a:gdLst/>
            <a:ahLst/>
            <a:rect l="0" t="0" r="r" b="b"/>
            <a:pathLst>
              <a:path w="7601" h="355">
                <a:moveTo>
                  <a:pt x="0" y="97"/>
                </a:moveTo>
                <a:lnTo>
                  <a:pt x="5700" y="88"/>
                </a:lnTo>
                <a:lnTo>
                  <a:pt x="5700" y="0"/>
                </a:lnTo>
                <a:lnTo>
                  <a:pt x="7600" y="174"/>
                </a:lnTo>
                <a:lnTo>
                  <a:pt x="5701" y="354"/>
                </a:lnTo>
                <a:lnTo>
                  <a:pt x="5700" y="265"/>
                </a:lnTo>
                <a:lnTo>
                  <a:pt x="0" y="274"/>
                </a:lnTo>
                <a:lnTo>
                  <a:pt x="0" y="97"/>
                </a:lnTo>
              </a:path>
            </a:pathLst>
          </a:custGeom>
          <a:solidFill>
            <a:srgbClr val="729fcf"/>
          </a:solidFill>
          <a:ln>
            <a:solidFill>
              <a:srgbClr val="3465a4"/>
            </a:solidFill>
          </a:ln>
        </p:spPr>
        <p:style>
          <a:lnRef idx="0"/>
          <a:fillRef idx="0"/>
          <a:effectRef idx="0"/>
          <a:fontRef idx="minor"/>
        </p:style>
      </p:sp>
      <p:sp>
        <p:nvSpPr>
          <p:cNvPr id="96" name="CustomShape 13"/>
          <p:cNvSpPr/>
          <p:nvPr/>
        </p:nvSpPr>
        <p:spPr>
          <a:xfrm>
            <a:off x="924120" y="6784920"/>
            <a:ext cx="4547880" cy="127080"/>
          </a:xfrm>
          <a:custGeom>
            <a:avLst/>
            <a:gdLst/>
            <a:ahLst/>
            <a:rect l="0" t="0" r="r" b="b"/>
            <a:pathLst>
              <a:path w="12635" h="355">
                <a:moveTo>
                  <a:pt x="0" y="88"/>
                </a:moveTo>
                <a:lnTo>
                  <a:pt x="9475" y="88"/>
                </a:lnTo>
                <a:lnTo>
                  <a:pt x="9475" y="0"/>
                </a:lnTo>
                <a:lnTo>
                  <a:pt x="12634" y="177"/>
                </a:lnTo>
                <a:lnTo>
                  <a:pt x="9475" y="354"/>
                </a:lnTo>
                <a:lnTo>
                  <a:pt x="9475" y="265"/>
                </a:lnTo>
                <a:lnTo>
                  <a:pt x="0" y="265"/>
                </a:lnTo>
                <a:lnTo>
                  <a:pt x="0" y="88"/>
                </a:lnTo>
              </a:path>
            </a:pathLst>
          </a:custGeom>
          <a:solidFill>
            <a:srgbClr val="729fcf"/>
          </a:solidFill>
          <a:ln>
            <a:solidFill>
              <a:srgbClr val="3465a4"/>
            </a:solidFill>
          </a:ln>
        </p:spPr>
        <p:style>
          <a:lnRef idx="0"/>
          <a:fillRef idx="0"/>
          <a:effectRef idx="0"/>
          <a:fontRef idx="minor"/>
        </p:style>
      </p:sp>
      <p:sp>
        <p:nvSpPr>
          <p:cNvPr id="97" name="TextShape 14"/>
          <p:cNvSpPr txBox="1"/>
          <p:nvPr/>
        </p:nvSpPr>
        <p:spPr>
          <a:xfrm>
            <a:off x="2664000" y="6939000"/>
            <a:ext cx="136800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lecture</a:t>
            </a:r>
            <a:endParaRPr b="0" lang="fr-FR" sz="1800" spc="-1" strike="noStrike">
              <a:solidFill>
                <a:srgbClr val="000000"/>
              </a:solidFill>
              <a:uFill>
                <a:solidFill>
                  <a:srgbClr val="ffffff"/>
                </a:solidFill>
              </a:uFill>
              <a:latin typeface="Arial"/>
            </a:endParaRPr>
          </a:p>
        </p:txBody>
      </p:sp>
      <p:sp>
        <p:nvSpPr>
          <p:cNvPr id="98" name="TextShape 15"/>
          <p:cNvSpPr txBox="1"/>
          <p:nvPr/>
        </p:nvSpPr>
        <p:spPr>
          <a:xfrm>
            <a:off x="216000" y="4320000"/>
            <a:ext cx="771120" cy="60228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99" name="" descr=""/>
          <p:cNvPicPr/>
          <p:nvPr/>
        </p:nvPicPr>
        <p:blipFill>
          <a:blip r:embed="rId2"/>
          <a:stretch/>
        </p:blipFill>
        <p:spPr>
          <a:xfrm>
            <a:off x="4824000" y="4283280"/>
            <a:ext cx="540720" cy="540720"/>
          </a:xfrm>
          <a:prstGeom prst="rect">
            <a:avLst/>
          </a:prstGeom>
          <a:ln>
            <a:noFill/>
          </a:ln>
        </p:spPr>
      </p:pic>
      <p:pic>
        <p:nvPicPr>
          <p:cNvPr id="100" name="" descr=""/>
          <p:cNvPicPr/>
          <p:nvPr/>
        </p:nvPicPr>
        <p:blipFill>
          <a:blip r:embed="rId3"/>
          <a:stretch/>
        </p:blipFill>
        <p:spPr>
          <a:xfrm>
            <a:off x="2880000" y="5688000"/>
            <a:ext cx="533160" cy="576720"/>
          </a:xfrm>
          <a:prstGeom prst="rect">
            <a:avLst/>
          </a:prstGeom>
          <a:ln>
            <a:noFill/>
          </a:ln>
        </p:spPr>
      </p:pic>
      <p:pic>
        <p:nvPicPr>
          <p:cNvPr id="101" name="" descr=""/>
          <p:cNvPicPr/>
          <p:nvPr/>
        </p:nvPicPr>
        <p:blipFill>
          <a:blip r:embed="rId4"/>
          <a:stretch/>
        </p:blipFill>
        <p:spPr>
          <a:xfrm>
            <a:off x="1152000" y="6014520"/>
            <a:ext cx="537840" cy="537480"/>
          </a:xfrm>
          <a:prstGeom prst="rect">
            <a:avLst/>
          </a:prstGeom>
          <a:ln>
            <a:noFill/>
          </a:ln>
        </p:spPr>
      </p:pic>
      <p:pic>
        <p:nvPicPr>
          <p:cNvPr id="102" name="" descr=""/>
          <p:cNvPicPr/>
          <p:nvPr/>
        </p:nvPicPr>
        <p:blipFill>
          <a:blip r:embed="rId5"/>
          <a:stretch/>
        </p:blipFill>
        <p:spPr>
          <a:xfrm>
            <a:off x="4843080" y="6139080"/>
            <a:ext cx="484920" cy="484920"/>
          </a:xfrm>
          <a:prstGeom prst="rect">
            <a:avLst/>
          </a:prstGeom>
          <a:ln>
            <a:noFill/>
          </a:ln>
        </p:spPr>
      </p:pic>
      <p:pic>
        <p:nvPicPr>
          <p:cNvPr id="103" name="" descr=""/>
          <p:cNvPicPr/>
          <p:nvPr/>
        </p:nvPicPr>
        <p:blipFill>
          <a:blip r:embed="rId6"/>
          <a:stretch/>
        </p:blipFill>
        <p:spPr>
          <a:xfrm>
            <a:off x="1099800" y="4303080"/>
            <a:ext cx="460800" cy="460800"/>
          </a:xfrm>
          <a:prstGeom prst="rect">
            <a:avLst/>
          </a:prstGeom>
          <a:ln>
            <a:noFill/>
          </a:ln>
        </p:spPr>
      </p:pic>
      <p:pic>
        <p:nvPicPr>
          <p:cNvPr id="104" name="" descr=""/>
          <p:cNvPicPr/>
          <p:nvPr/>
        </p:nvPicPr>
        <p:blipFill>
          <a:blip r:embed="rId7"/>
          <a:stretch/>
        </p:blipFill>
        <p:spPr>
          <a:xfrm>
            <a:off x="1107360" y="5159160"/>
            <a:ext cx="516960" cy="384840"/>
          </a:xfrm>
          <a:prstGeom prst="rect">
            <a:avLst/>
          </a:prstGeom>
          <a:ln>
            <a:noFill/>
          </a:ln>
        </p:spPr>
      </p:pic>
      <p:pic>
        <p:nvPicPr>
          <p:cNvPr id="105" name="" descr=""/>
          <p:cNvPicPr/>
          <p:nvPr/>
        </p:nvPicPr>
        <p:blipFill>
          <a:blip r:embed="rId8"/>
          <a:stretch/>
        </p:blipFill>
        <p:spPr>
          <a:xfrm>
            <a:off x="1091520" y="5559840"/>
            <a:ext cx="636480" cy="454680"/>
          </a:xfrm>
          <a:prstGeom prst="rect">
            <a:avLst/>
          </a:prstGeom>
          <a:ln>
            <a:noFill/>
          </a:ln>
        </p:spPr>
      </p:pic>
      <p:sp>
        <p:nvSpPr>
          <p:cNvPr id="106" name="CustomShape 16"/>
          <p:cNvSpPr/>
          <p:nvPr/>
        </p:nvSpPr>
        <p:spPr>
          <a:xfrm rot="16188600">
            <a:off x="4099320" y="4037400"/>
            <a:ext cx="5256000" cy="639360"/>
          </a:xfrm>
          <a:custGeom>
            <a:avLst/>
            <a:gdLst/>
            <a:ahLst/>
            <a:rect l="0" t="0" r="r" b="b"/>
            <a:pathLst>
              <a:path w="14602" h="1778">
                <a:moveTo>
                  <a:pt x="0" y="461"/>
                </a:moveTo>
                <a:lnTo>
                  <a:pt x="10950" y="444"/>
                </a:lnTo>
                <a:lnTo>
                  <a:pt x="10949" y="0"/>
                </a:lnTo>
                <a:lnTo>
                  <a:pt x="14601" y="883"/>
                </a:lnTo>
                <a:lnTo>
                  <a:pt x="10952" y="1777"/>
                </a:lnTo>
                <a:lnTo>
                  <a:pt x="10951" y="1332"/>
                </a:lnTo>
                <a:lnTo>
                  <a:pt x="2" y="1349"/>
                </a:lnTo>
                <a:lnTo>
                  <a:pt x="0" y="461"/>
                </a:lnTo>
              </a:path>
            </a:pathLst>
          </a:custGeom>
          <a:solidFill>
            <a:srgbClr val="729fcf"/>
          </a:solidFill>
          <a:ln>
            <a:solidFill>
              <a:srgbClr val="3465a4"/>
            </a:solidFill>
          </a:ln>
        </p:spPr>
        <p:style>
          <a:lnRef idx="0"/>
          <a:fillRef idx="0"/>
          <a:effectRef idx="0"/>
          <a:fontRef idx="minor"/>
        </p:style>
      </p:sp>
      <p:sp>
        <p:nvSpPr>
          <p:cNvPr id="107" name="TextShape 17"/>
          <p:cNvSpPr txBox="1"/>
          <p:nvPr/>
        </p:nvSpPr>
        <p:spPr>
          <a:xfrm>
            <a:off x="7807320" y="2088000"/>
            <a:ext cx="119268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108" name="TextShape 18"/>
          <p:cNvSpPr txBox="1"/>
          <p:nvPr/>
        </p:nvSpPr>
        <p:spPr>
          <a:xfrm>
            <a:off x="6552000" y="3456000"/>
            <a:ext cx="504000" cy="33379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09" name="" descr=""/>
          <p:cNvPicPr/>
          <p:nvPr/>
        </p:nvPicPr>
        <p:blipFill>
          <a:blip r:embed="rId9"/>
          <a:stretch/>
        </p:blipFill>
        <p:spPr>
          <a:xfrm>
            <a:off x="7163280" y="2016000"/>
            <a:ext cx="540720" cy="540720"/>
          </a:xfrm>
          <a:prstGeom prst="rect">
            <a:avLst/>
          </a:prstGeom>
          <a:ln>
            <a:noFill/>
          </a:ln>
        </p:spPr>
      </p:pic>
      <p:pic>
        <p:nvPicPr>
          <p:cNvPr id="110" name="" descr=""/>
          <p:cNvPicPr/>
          <p:nvPr/>
        </p:nvPicPr>
        <p:blipFill>
          <a:blip r:embed="rId10"/>
          <a:stretch/>
        </p:blipFill>
        <p:spPr>
          <a:xfrm>
            <a:off x="7200000" y="6480000"/>
            <a:ext cx="484920" cy="484920"/>
          </a:xfrm>
          <a:prstGeom prst="rect">
            <a:avLst/>
          </a:prstGeom>
          <a:ln>
            <a:noFill/>
          </a:ln>
        </p:spPr>
      </p:pic>
      <p:pic>
        <p:nvPicPr>
          <p:cNvPr id="111" name="" descr=""/>
          <p:cNvPicPr/>
          <p:nvPr/>
        </p:nvPicPr>
        <p:blipFill>
          <a:blip r:embed="rId11"/>
          <a:stretch/>
        </p:blipFill>
        <p:spPr>
          <a:xfrm>
            <a:off x="7128000" y="3600000"/>
            <a:ext cx="533160" cy="576720"/>
          </a:xfrm>
          <a:prstGeom prst="rect">
            <a:avLst/>
          </a:prstGeom>
          <a:ln>
            <a:noFill/>
          </a:ln>
        </p:spPr>
      </p:pic>
      <p:sp>
        <p:nvSpPr>
          <p:cNvPr id="112" name="TextShape 19"/>
          <p:cNvSpPr txBox="1"/>
          <p:nvPr/>
        </p:nvSpPr>
        <p:spPr>
          <a:xfrm>
            <a:off x="7776000" y="4680000"/>
            <a:ext cx="9792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113" name="TextShape 20"/>
          <p:cNvSpPr txBox="1"/>
          <p:nvPr/>
        </p:nvSpPr>
        <p:spPr>
          <a:xfrm>
            <a:off x="7797240" y="3456000"/>
            <a:ext cx="80244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114" name="" descr=""/>
          <p:cNvPicPr/>
          <p:nvPr/>
        </p:nvPicPr>
        <p:blipFill>
          <a:blip r:embed="rId12"/>
          <a:stretch/>
        </p:blipFill>
        <p:spPr>
          <a:xfrm>
            <a:off x="7056000" y="4369320"/>
            <a:ext cx="636480" cy="454680"/>
          </a:xfrm>
          <a:prstGeom prst="rect">
            <a:avLst/>
          </a:prstGeom>
          <a:ln>
            <a:noFill/>
          </a:ln>
        </p:spPr>
      </p:pic>
      <p:pic>
        <p:nvPicPr>
          <p:cNvPr id="115" name="" descr=""/>
          <p:cNvPicPr/>
          <p:nvPr/>
        </p:nvPicPr>
        <p:blipFill>
          <a:blip r:embed="rId13"/>
          <a:stretch/>
        </p:blipFill>
        <p:spPr>
          <a:xfrm>
            <a:off x="7128000" y="5015160"/>
            <a:ext cx="516960" cy="384840"/>
          </a:xfrm>
          <a:prstGeom prst="rect">
            <a:avLst/>
          </a:prstGeom>
          <a:ln>
            <a:noFill/>
          </a:ln>
        </p:spPr>
      </p:pic>
      <p:pic>
        <p:nvPicPr>
          <p:cNvPr id="116" name="" descr=""/>
          <p:cNvPicPr/>
          <p:nvPr/>
        </p:nvPicPr>
        <p:blipFill>
          <a:blip r:embed="rId14"/>
          <a:stretch/>
        </p:blipFill>
        <p:spPr>
          <a:xfrm>
            <a:off x="7171200" y="3096000"/>
            <a:ext cx="460800" cy="460800"/>
          </a:xfrm>
          <a:prstGeom prst="rect">
            <a:avLst/>
          </a:prstGeom>
          <a:ln>
            <a:noFill/>
          </a:ln>
        </p:spPr>
      </p:pic>
      <p:pic>
        <p:nvPicPr>
          <p:cNvPr id="117" name="" descr=""/>
          <p:cNvPicPr/>
          <p:nvPr/>
        </p:nvPicPr>
        <p:blipFill>
          <a:blip r:embed="rId15"/>
          <a:stretch/>
        </p:blipFill>
        <p:spPr>
          <a:xfrm>
            <a:off x="1624320" y="5544000"/>
            <a:ext cx="535680" cy="535680"/>
          </a:xfrm>
          <a:prstGeom prst="rect">
            <a:avLst/>
          </a:prstGeom>
          <a:ln>
            <a:noFill/>
          </a:ln>
        </p:spPr>
      </p:pic>
      <p:pic>
        <p:nvPicPr>
          <p:cNvPr id="118" name="" descr=""/>
          <p:cNvPicPr/>
          <p:nvPr/>
        </p:nvPicPr>
        <p:blipFill>
          <a:blip r:embed="rId16"/>
          <a:stretch/>
        </p:blipFill>
        <p:spPr>
          <a:xfrm>
            <a:off x="7168320" y="5656320"/>
            <a:ext cx="535680" cy="535680"/>
          </a:xfrm>
          <a:prstGeom prst="rect">
            <a:avLst/>
          </a:prstGeom>
          <a:ln>
            <a:noFill/>
          </a:ln>
        </p:spPr>
      </p:pic>
      <p:sp>
        <p:nvSpPr>
          <p:cNvPr id="119" name="TextShape 21"/>
          <p:cNvSpPr txBox="1"/>
          <p:nvPr/>
        </p:nvSpPr>
        <p:spPr>
          <a:xfrm>
            <a:off x="3945600" y="3466440"/>
            <a:ext cx="1165320" cy="261000"/>
          </a:xfrm>
          <a:prstGeom prst="rect">
            <a:avLst/>
          </a:prstGeom>
          <a:noFill/>
          <a:ln>
            <a:noFill/>
          </a:ln>
        </p:spPr>
        <p:txBody>
          <a:bodyPr lIns="90000" rIns="90000" tIns="45000" bIns="45000"/>
          <a:p>
            <a:r>
              <a:rPr b="0" lang="fr-FR" sz="1200" spc="-1" strike="noStrike">
                <a:solidFill>
                  <a:srgbClr val="000000"/>
                </a:solidFill>
                <a:uFill>
                  <a:solidFill>
                    <a:srgbClr val="ffffff"/>
                  </a:solidFill>
                </a:uFill>
                <a:latin typeface="Arial"/>
              </a:rPr>
              <a:t>crowdsourcing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une carte,                        du routage ...</a:t>
            </a:r>
            <a:endParaRPr b="1" lang="fr-FR" sz="3600" spc="-1" strike="noStrike">
              <a:solidFill>
                <a:srgbClr val="ffffff"/>
              </a:solidFill>
              <a:uFill>
                <a:solidFill>
                  <a:srgbClr val="ffffff"/>
                </a:solidFill>
              </a:uFill>
              <a:latin typeface="Source Sans Pro Black"/>
            </a:endParaRPr>
          </a:p>
        </p:txBody>
      </p:sp>
      <p:pic>
        <p:nvPicPr>
          <p:cNvPr id="121" name="" descr=""/>
          <p:cNvPicPr/>
          <p:nvPr/>
        </p:nvPicPr>
        <p:blipFill>
          <a:blip r:embed="rId1"/>
          <a:stretch/>
        </p:blipFill>
        <p:spPr>
          <a:xfrm>
            <a:off x="3816000" y="1998000"/>
            <a:ext cx="3172680" cy="2106000"/>
          </a:xfrm>
          <a:prstGeom prst="rect">
            <a:avLst/>
          </a:prstGeom>
          <a:ln>
            <a:noFill/>
          </a:ln>
        </p:spPr>
      </p:pic>
      <p:pic>
        <p:nvPicPr>
          <p:cNvPr id="122" name="" descr=""/>
          <p:cNvPicPr/>
          <p:nvPr/>
        </p:nvPicPr>
        <p:blipFill>
          <a:blip r:embed="rId2"/>
          <a:stretch/>
        </p:blipFill>
        <p:spPr>
          <a:xfrm>
            <a:off x="8568000" y="3168000"/>
            <a:ext cx="1193040" cy="792000"/>
          </a:xfrm>
          <a:prstGeom prst="rect">
            <a:avLst/>
          </a:prstGeom>
          <a:ln>
            <a:noFill/>
          </a:ln>
        </p:spPr>
      </p:pic>
      <p:pic>
        <p:nvPicPr>
          <p:cNvPr id="123" name="" descr=""/>
          <p:cNvPicPr/>
          <p:nvPr/>
        </p:nvPicPr>
        <p:blipFill>
          <a:blip r:embed="rId3"/>
          <a:stretch/>
        </p:blipFill>
        <p:spPr>
          <a:xfrm>
            <a:off x="3816000" y="4446000"/>
            <a:ext cx="3172680" cy="210600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a:t>
            </a:r>
            <a:r>
              <a:rPr b="1" lang="fr-FR" sz="3600" spc="-1" strike="noStrike">
                <a:solidFill>
                  <a:srgbClr val="ffffff"/>
                </a:solidFill>
                <a:uFill>
                  <a:solidFill>
                    <a:srgbClr val="ffffff"/>
                  </a:solidFill>
                </a:uFill>
                <a:latin typeface="Source Sans Pro Black"/>
              </a:rPr>
              <a:t>en</a:t>
            </a:r>
            <a:r>
              <a:rPr b="1" lang="fr-FR" sz="3600" spc="-1" strike="noStrike">
                <a:solidFill>
                  <a:srgbClr val="ffffff"/>
                </a:solidFill>
                <a:uFill>
                  <a:solidFill>
                    <a:srgbClr val="ffffff"/>
                  </a:solidFill>
                </a:uFill>
                <a:latin typeface="Source Sans Pro Black"/>
              </a:rPr>
              <a:t>Str</a:t>
            </a:r>
            <a:r>
              <a:rPr b="1" lang="fr-FR" sz="3600" spc="-1" strike="noStrike">
                <a:solidFill>
                  <a:srgbClr val="ffffff"/>
                </a:solidFill>
                <a:uFill>
                  <a:solidFill>
                    <a:srgbClr val="ffffff"/>
                  </a:solidFill>
                </a:uFill>
                <a:latin typeface="Source Sans Pro Black"/>
              </a:rPr>
              <a:t>eet</a:t>
            </a:r>
            <a:r>
              <a:rPr b="1" lang="fr-FR" sz="3600" spc="-1" strike="noStrike">
                <a:solidFill>
                  <a:srgbClr val="ffffff"/>
                </a:solidFill>
                <a:uFill>
                  <a:solidFill>
                    <a:srgbClr val="ffffff"/>
                  </a:solidFill>
                </a:uFill>
                <a:latin typeface="Source Sans Pro Black"/>
              </a:rPr>
              <a:t>Ma</a:t>
            </a:r>
            <a:r>
              <a:rPr b="1" lang="fr-FR" sz="3600" spc="-1" strike="noStrike">
                <a:solidFill>
                  <a:srgbClr val="ffffff"/>
                </a:solidFill>
                <a:uFill>
                  <a:solidFill>
                    <a:srgbClr val="ffffff"/>
                  </a:solidFill>
                </a:uFill>
                <a:latin typeface="Source Sans Pro Black"/>
              </a:rPr>
              <a:t>p : </a:t>
            </a:r>
            <a:r>
              <a:rPr b="1" lang="fr-FR" sz="3600" spc="-1" strike="noStrike">
                <a:solidFill>
                  <a:srgbClr val="ffffff"/>
                </a:solidFill>
                <a:uFill>
                  <a:solidFill>
                    <a:srgbClr val="ffffff"/>
                  </a:solidFill>
                </a:uFill>
                <a:latin typeface="Source Sans Pro Black"/>
              </a:rPr>
              <a:t>ma</a:t>
            </a:r>
            <a:r>
              <a:rPr b="1" lang="fr-FR" sz="3600" spc="-1" strike="noStrike">
                <a:solidFill>
                  <a:srgbClr val="ffffff"/>
                </a:solidFill>
                <a:uFill>
                  <a:solidFill>
                    <a:srgbClr val="ffffff"/>
                  </a:solidFill>
                </a:uFill>
                <a:latin typeface="Source Sans Pro Black"/>
              </a:rPr>
              <a:t>is </a:t>
            </a:r>
            <a:r>
              <a:rPr b="1" lang="fr-FR" sz="3600" spc="-1" strike="noStrike">
                <a:solidFill>
                  <a:srgbClr val="ffffff"/>
                </a:solidFill>
                <a:uFill>
                  <a:solidFill>
                    <a:srgbClr val="ffffff"/>
                  </a:solidFill>
                </a:uFill>
                <a:latin typeface="Source Sans Pro Black"/>
              </a:rPr>
              <a:t>pas </a:t>
            </a:r>
            <a:r>
              <a:rPr b="1" lang="fr-FR" sz="3600" spc="-1" strike="noStrike">
                <a:solidFill>
                  <a:srgbClr val="ffffff"/>
                </a:solidFill>
                <a:uFill>
                  <a:solidFill>
                    <a:srgbClr val="ffffff"/>
                  </a:solidFill>
                </a:uFill>
                <a:latin typeface="Source Sans Pro Black"/>
              </a:rPr>
              <a:t>qu</a:t>
            </a:r>
            <a:r>
              <a:rPr b="1" lang="fr-FR" sz="3600" spc="-1" strike="noStrike">
                <a:solidFill>
                  <a:srgbClr val="ffffff"/>
                </a:solidFill>
                <a:uFill>
                  <a:solidFill>
                    <a:srgbClr val="ffffff"/>
                  </a:solidFill>
                </a:uFill>
                <a:latin typeface="Source Sans Pro Black"/>
              </a:rPr>
              <a:t>e ..</a:t>
            </a:r>
            <a:r>
              <a:rPr b="1" lang="fr-FR" sz="3600" spc="-1" strike="noStrike">
                <a:solidFill>
                  <a:srgbClr val="ffffff"/>
                </a:solidFill>
                <a:uFill>
                  <a:solidFill>
                    <a:srgbClr val="ffffff"/>
                  </a:solidFill>
                </a:uFill>
                <a:latin typeface="Source Sans Pro Black"/>
              </a:rPr>
              <a:t>. </a:t>
            </a:r>
            <a:endParaRPr b="1" lang="fr-FR" sz="3600" spc="-1" strike="noStrike">
              <a:solidFill>
                <a:srgbClr val="ffffff"/>
              </a:solidFill>
              <a:uFill>
                <a:solidFill>
                  <a:srgbClr val="ffffff"/>
                </a:solidFill>
              </a:uFill>
              <a:latin typeface="Source Sans Pro Black"/>
            </a:endParaRPr>
          </a:p>
        </p:txBody>
      </p:sp>
      <p:sp>
        <p:nvSpPr>
          <p:cNvPr id="125" name="CustomShape 2"/>
          <p:cNvSpPr/>
          <p:nvPr/>
        </p:nvSpPr>
        <p:spPr>
          <a:xfrm>
            <a:off x="4176000" y="5040000"/>
            <a:ext cx="2016000" cy="648000"/>
          </a:xfrm>
          <a:prstGeom prst="can">
            <a:avLst>
              <a:gd name="adj" fmla="val 5400"/>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26" name="CustomShape 3"/>
          <p:cNvSpPr/>
          <p:nvPr/>
        </p:nvSpPr>
        <p:spPr>
          <a:xfrm>
            <a:off x="295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7" name="CustomShape 4"/>
          <p:cNvSpPr/>
          <p:nvPr/>
        </p:nvSpPr>
        <p:spPr>
          <a:xfrm>
            <a:off x="3816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8" name="CustomShape 5"/>
          <p:cNvSpPr/>
          <p:nvPr/>
        </p:nvSpPr>
        <p:spPr>
          <a:xfrm>
            <a:off x="4608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29" name="CustomShape 6"/>
          <p:cNvSpPr/>
          <p:nvPr/>
        </p:nvSpPr>
        <p:spPr>
          <a:xfrm>
            <a:off x="5472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0" name="CustomShape 7"/>
          <p:cNvSpPr/>
          <p:nvPr/>
        </p:nvSpPr>
        <p:spPr>
          <a:xfrm>
            <a:off x="6264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1" name="CustomShape 8"/>
          <p:cNvSpPr/>
          <p:nvPr/>
        </p:nvSpPr>
        <p:spPr>
          <a:xfrm>
            <a:off x="7200000" y="6192000"/>
            <a:ext cx="360000" cy="288000"/>
          </a:xfrm>
          <a:prstGeom prst="smileyFace">
            <a:avLst>
              <a:gd name="adj" fmla="val 18520"/>
            </a:avLst>
          </a:prstGeom>
          <a:solidFill>
            <a:srgbClr val="729fcf"/>
          </a:solidFill>
          <a:ln>
            <a:solidFill>
              <a:srgbClr val="3465a4"/>
            </a:solidFill>
          </a:ln>
        </p:spPr>
        <p:style>
          <a:lnRef idx="0"/>
          <a:fillRef idx="0"/>
          <a:effectRef idx="0"/>
          <a:fontRef idx="minor"/>
        </p:style>
      </p:sp>
      <p:sp>
        <p:nvSpPr>
          <p:cNvPr id="132" name="CustomShape 9"/>
          <p:cNvSpPr/>
          <p:nvPr/>
        </p:nvSpPr>
        <p:spPr>
          <a:xfrm rot="3544200">
            <a:off x="4271400" y="5762160"/>
            <a:ext cx="72000" cy="432000"/>
          </a:xfrm>
          <a:custGeom>
            <a:avLst/>
            <a:gdLst/>
            <a:ahLst/>
            <a:rect l="0" t="0" r="r" b="b"/>
            <a:pathLst>
              <a:path w="201" h="1202">
                <a:moveTo>
                  <a:pt x="50" y="1201"/>
                </a:moveTo>
                <a:lnTo>
                  <a:pt x="50" y="300"/>
                </a:lnTo>
                <a:lnTo>
                  <a:pt x="0" y="300"/>
                </a:lnTo>
                <a:lnTo>
                  <a:pt x="100" y="0"/>
                </a:lnTo>
                <a:lnTo>
                  <a:pt x="200" y="300"/>
                </a:lnTo>
                <a:lnTo>
                  <a:pt x="150" y="300"/>
                </a:lnTo>
                <a:lnTo>
                  <a:pt x="150" y="1201"/>
                </a:lnTo>
                <a:lnTo>
                  <a:pt x="50" y="1201"/>
                </a:lnTo>
              </a:path>
            </a:pathLst>
          </a:custGeom>
          <a:solidFill>
            <a:srgbClr val="729fcf"/>
          </a:solidFill>
          <a:ln>
            <a:solidFill>
              <a:srgbClr val="3465a4"/>
            </a:solidFill>
          </a:ln>
        </p:spPr>
        <p:style>
          <a:lnRef idx="0"/>
          <a:fillRef idx="0"/>
          <a:effectRef idx="0"/>
          <a:fontRef idx="minor"/>
        </p:style>
      </p:sp>
      <p:sp>
        <p:nvSpPr>
          <p:cNvPr id="133" name="CustomShape 10"/>
          <p:cNvSpPr/>
          <p:nvPr/>
        </p:nvSpPr>
        <p:spPr>
          <a:xfrm rot="1733400">
            <a:off x="4818960" y="5842080"/>
            <a:ext cx="122040" cy="309960"/>
          </a:xfrm>
          <a:custGeom>
            <a:avLst/>
            <a:gdLst/>
            <a:ahLst/>
            <a:rect l="0" t="0" r="r" b="b"/>
            <a:pathLst>
              <a:path w="340" h="863">
                <a:moveTo>
                  <a:pt x="84" y="862"/>
                </a:moveTo>
                <a:lnTo>
                  <a:pt x="84" y="215"/>
                </a:lnTo>
                <a:lnTo>
                  <a:pt x="0" y="215"/>
                </a:lnTo>
                <a:lnTo>
                  <a:pt x="168" y="0"/>
                </a:lnTo>
                <a:lnTo>
                  <a:pt x="339" y="216"/>
                </a:lnTo>
                <a:lnTo>
                  <a:pt x="254" y="215"/>
                </a:lnTo>
                <a:lnTo>
                  <a:pt x="254" y="862"/>
                </a:lnTo>
                <a:lnTo>
                  <a:pt x="84" y="862"/>
                </a:lnTo>
              </a:path>
            </a:pathLst>
          </a:custGeom>
          <a:solidFill>
            <a:srgbClr val="729fcf"/>
          </a:solidFill>
          <a:ln>
            <a:solidFill>
              <a:srgbClr val="3465a4"/>
            </a:solidFill>
          </a:ln>
        </p:spPr>
        <p:style>
          <a:lnRef idx="0"/>
          <a:fillRef idx="0"/>
          <a:effectRef idx="0"/>
          <a:fontRef idx="minor"/>
        </p:style>
      </p:sp>
      <p:sp>
        <p:nvSpPr>
          <p:cNvPr id="134" name="CustomShape 11"/>
          <p:cNvSpPr/>
          <p:nvPr/>
        </p:nvSpPr>
        <p:spPr>
          <a:xfrm rot="19439400">
            <a:off x="5429160" y="5817960"/>
            <a:ext cx="72000" cy="367920"/>
          </a:xfrm>
          <a:custGeom>
            <a:avLst/>
            <a:gdLst/>
            <a:ahLst/>
            <a:rect l="0" t="0" r="r" b="b"/>
            <a:pathLst>
              <a:path w="201" h="1024">
                <a:moveTo>
                  <a:pt x="50" y="1023"/>
                </a:moveTo>
                <a:lnTo>
                  <a:pt x="50" y="254"/>
                </a:lnTo>
                <a:lnTo>
                  <a:pt x="0" y="255"/>
                </a:lnTo>
                <a:lnTo>
                  <a:pt x="100" y="0"/>
                </a:lnTo>
                <a:lnTo>
                  <a:pt x="200" y="254"/>
                </a:lnTo>
                <a:lnTo>
                  <a:pt x="150" y="255"/>
                </a:lnTo>
                <a:lnTo>
                  <a:pt x="150" y="1022"/>
                </a:lnTo>
                <a:lnTo>
                  <a:pt x="50" y="1023"/>
                </a:lnTo>
              </a:path>
            </a:pathLst>
          </a:custGeom>
          <a:solidFill>
            <a:srgbClr val="729fcf"/>
          </a:solidFill>
          <a:ln>
            <a:solidFill>
              <a:srgbClr val="3465a4"/>
            </a:solidFill>
          </a:ln>
        </p:spPr>
        <p:style>
          <a:lnRef idx="0"/>
          <a:fillRef idx="0"/>
          <a:effectRef idx="0"/>
          <a:fontRef idx="minor"/>
        </p:style>
      </p:sp>
      <p:sp>
        <p:nvSpPr>
          <p:cNvPr id="135" name="CustomShape 12"/>
          <p:cNvSpPr/>
          <p:nvPr/>
        </p:nvSpPr>
        <p:spPr>
          <a:xfrm rot="4455600">
            <a:off x="7403400" y="5468040"/>
            <a:ext cx="65520" cy="810360"/>
          </a:xfrm>
          <a:custGeom>
            <a:avLst/>
            <a:gdLst/>
            <a:ahLst/>
            <a:rect l="0" t="0" r="r" b="b"/>
            <a:pathLst>
              <a:path w="1215" h="1946">
                <a:moveTo>
                  <a:pt x="1135" y="0"/>
                </a:moveTo>
                <a:lnTo>
                  <a:pt x="254" y="1440"/>
                </a:lnTo>
                <a:lnTo>
                  <a:pt x="216" y="1417"/>
                </a:lnTo>
                <a:lnTo>
                  <a:pt x="0" y="1945"/>
                </a:lnTo>
                <a:lnTo>
                  <a:pt x="372" y="1513"/>
                </a:lnTo>
                <a:lnTo>
                  <a:pt x="333" y="1488"/>
                </a:lnTo>
                <a:lnTo>
                  <a:pt x="1214" y="48"/>
                </a:lnTo>
                <a:lnTo>
                  <a:pt x="1135" y="0"/>
                </a:lnTo>
              </a:path>
            </a:pathLst>
          </a:custGeom>
          <a:solidFill>
            <a:srgbClr val="729fcf"/>
          </a:solidFill>
          <a:ln>
            <a:solidFill>
              <a:srgbClr val="3465a4"/>
            </a:solidFill>
          </a:ln>
        </p:spPr>
        <p:style>
          <a:lnRef idx="0"/>
          <a:fillRef idx="0"/>
          <a:effectRef idx="0"/>
          <a:fontRef idx="minor"/>
        </p:style>
      </p:sp>
      <p:sp>
        <p:nvSpPr>
          <p:cNvPr id="136" name="CustomShape 13"/>
          <p:cNvSpPr/>
          <p:nvPr/>
        </p:nvSpPr>
        <p:spPr>
          <a:xfrm rot="4389000">
            <a:off x="3628440" y="5520240"/>
            <a:ext cx="89280" cy="805320"/>
          </a:xfrm>
          <a:custGeom>
            <a:avLst/>
            <a:gdLst/>
            <a:ahLst/>
            <a:rect l="0" t="0" r="r" b="b"/>
            <a:pathLst>
              <a:path w="271" h="2238">
                <a:moveTo>
                  <a:pt x="146" y="2237"/>
                </a:moveTo>
                <a:lnTo>
                  <a:pt x="62" y="559"/>
                </a:lnTo>
                <a:lnTo>
                  <a:pt x="0" y="559"/>
                </a:lnTo>
                <a:lnTo>
                  <a:pt x="96" y="0"/>
                </a:lnTo>
                <a:lnTo>
                  <a:pt x="249" y="559"/>
                </a:lnTo>
                <a:lnTo>
                  <a:pt x="186" y="559"/>
                </a:lnTo>
                <a:lnTo>
                  <a:pt x="270" y="2237"/>
                </a:lnTo>
                <a:lnTo>
                  <a:pt x="146" y="2237"/>
                </a:lnTo>
              </a:path>
            </a:pathLst>
          </a:custGeom>
          <a:solidFill>
            <a:srgbClr val="729fcf"/>
          </a:solidFill>
          <a:ln>
            <a:solidFill>
              <a:srgbClr val="3465a4"/>
            </a:solidFill>
          </a:ln>
        </p:spPr>
        <p:style>
          <a:lnRef idx="0"/>
          <a:fillRef idx="0"/>
          <a:effectRef idx="0"/>
          <a:fontRef idx="minor"/>
        </p:style>
      </p:sp>
      <p:sp>
        <p:nvSpPr>
          <p:cNvPr id="137" name="CustomShape 14"/>
          <p:cNvSpPr/>
          <p:nvPr/>
        </p:nvSpPr>
        <p:spPr>
          <a:xfrm rot="3301200">
            <a:off x="6530040" y="5632560"/>
            <a:ext cx="81360" cy="584280"/>
          </a:xfrm>
          <a:custGeom>
            <a:avLst/>
            <a:gdLst/>
            <a:ahLst/>
            <a:rect l="0" t="0" r="r" b="b"/>
            <a:pathLst>
              <a:path w="1545" h="613">
                <a:moveTo>
                  <a:pt x="1505" y="0"/>
                </a:moveTo>
                <a:lnTo>
                  <a:pt x="362" y="420"/>
                </a:lnTo>
                <a:lnTo>
                  <a:pt x="342" y="367"/>
                </a:lnTo>
                <a:lnTo>
                  <a:pt x="0" y="612"/>
                </a:lnTo>
                <a:lnTo>
                  <a:pt x="421" y="580"/>
                </a:lnTo>
                <a:lnTo>
                  <a:pt x="401" y="526"/>
                </a:lnTo>
                <a:lnTo>
                  <a:pt x="1544" y="107"/>
                </a:lnTo>
                <a:lnTo>
                  <a:pt x="1505" y="0"/>
                </a:lnTo>
              </a:path>
            </a:pathLst>
          </a:custGeom>
          <a:solidFill>
            <a:srgbClr val="729fcf"/>
          </a:solidFill>
          <a:ln>
            <a:solidFill>
              <a:srgbClr val="3465a4"/>
            </a:solidFill>
          </a:ln>
        </p:spPr>
        <p:style>
          <a:lnRef idx="0"/>
          <a:fillRef idx="0"/>
          <a:effectRef idx="0"/>
          <a:fontRef idx="minor"/>
        </p:style>
      </p:sp>
      <p:graphicFrame>
        <p:nvGraphicFramePr>
          <p:cNvPr id="138" name=""/>
          <p:cNvGraphicFramePr/>
          <p:nvPr/>
        </p:nvGraphicFramePr>
        <p:xfrm>
          <a:off x="8862480" y="1606680"/>
          <a:ext cx="114552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39" name="" descr=""/>
          <p:cNvPicPr/>
          <p:nvPr/>
        </p:nvPicPr>
        <p:blipFill>
          <a:blip r:embed="rId2"/>
          <a:stretch/>
        </p:blipFill>
        <p:spPr>
          <a:xfrm>
            <a:off x="144000" y="5643360"/>
            <a:ext cx="1152000" cy="764640"/>
          </a:xfrm>
          <a:prstGeom prst="rect">
            <a:avLst/>
          </a:prstGeom>
          <a:ln>
            <a:noFill/>
          </a:ln>
        </p:spPr>
      </p:pic>
      <p:sp>
        <p:nvSpPr>
          <p:cNvPr id="140" name="TextShape 15"/>
          <p:cNvSpPr txBox="1"/>
          <p:nvPr/>
        </p:nvSpPr>
        <p:spPr>
          <a:xfrm>
            <a:off x="432000" y="6408000"/>
            <a:ext cx="57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1" name="" descr=""/>
          <p:cNvPicPr/>
          <p:nvPr/>
        </p:nvPicPr>
        <p:blipFill>
          <a:blip r:embed="rId3"/>
          <a:stretch/>
        </p:blipFill>
        <p:spPr>
          <a:xfrm>
            <a:off x="216000" y="4374000"/>
            <a:ext cx="1111680" cy="738000"/>
          </a:xfrm>
          <a:prstGeom prst="rect">
            <a:avLst/>
          </a:prstGeom>
          <a:ln>
            <a:noFill/>
          </a:ln>
        </p:spPr>
      </p:pic>
      <p:sp>
        <p:nvSpPr>
          <p:cNvPr id="142" name="TextShape 16"/>
          <p:cNvSpPr txBox="1"/>
          <p:nvPr/>
        </p:nvSpPr>
        <p:spPr>
          <a:xfrm>
            <a:off x="103680" y="5112000"/>
            <a:ext cx="122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43" name="" descr=""/>
          <p:cNvPicPr/>
          <p:nvPr/>
        </p:nvPicPr>
        <p:blipFill>
          <a:blip r:embed="rId4"/>
          <a:stretch/>
        </p:blipFill>
        <p:spPr>
          <a:xfrm>
            <a:off x="216000" y="2790720"/>
            <a:ext cx="1110960" cy="737280"/>
          </a:xfrm>
          <a:prstGeom prst="rect">
            <a:avLst/>
          </a:prstGeom>
          <a:ln>
            <a:noFill/>
          </a:ln>
        </p:spPr>
      </p:pic>
      <p:pic>
        <p:nvPicPr>
          <p:cNvPr id="144" name="" descr=""/>
          <p:cNvPicPr/>
          <p:nvPr/>
        </p:nvPicPr>
        <p:blipFill>
          <a:blip r:embed="rId5"/>
          <a:stretch/>
        </p:blipFill>
        <p:spPr>
          <a:xfrm>
            <a:off x="216000" y="1630440"/>
            <a:ext cx="1080000" cy="717120"/>
          </a:xfrm>
          <a:prstGeom prst="rect">
            <a:avLst/>
          </a:prstGeom>
          <a:ln>
            <a:noFill/>
          </a:ln>
        </p:spPr>
      </p:pic>
      <p:sp>
        <p:nvSpPr>
          <p:cNvPr id="145" name="TextShape 17"/>
          <p:cNvSpPr txBox="1"/>
          <p:nvPr/>
        </p:nvSpPr>
        <p:spPr>
          <a:xfrm>
            <a:off x="144000" y="2376000"/>
            <a:ext cx="1440000" cy="36000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accessibilité</a:t>
            </a:r>
            <a:endParaRPr b="0" lang="fr-FR" sz="1800" spc="-1" strike="noStrike">
              <a:solidFill>
                <a:srgbClr val="000000"/>
              </a:solidFill>
              <a:uFill>
                <a:solidFill>
                  <a:srgbClr val="ffffff"/>
                </a:solidFill>
              </a:uFill>
              <a:latin typeface="Arial"/>
            </a:endParaRPr>
          </a:p>
        </p:txBody>
      </p:sp>
      <p:pic>
        <p:nvPicPr>
          <p:cNvPr id="146" name="" descr=""/>
          <p:cNvPicPr/>
          <p:nvPr/>
        </p:nvPicPr>
        <p:blipFill>
          <a:blip r:embed="rId6"/>
          <a:stretch/>
        </p:blipFill>
        <p:spPr>
          <a:xfrm>
            <a:off x="4719960" y="1638000"/>
            <a:ext cx="1112040" cy="738000"/>
          </a:xfrm>
          <a:prstGeom prst="rect">
            <a:avLst/>
          </a:prstGeom>
          <a:ln>
            <a:noFill/>
          </a:ln>
        </p:spPr>
      </p:pic>
      <p:pic>
        <p:nvPicPr>
          <p:cNvPr id="147" name="" descr=""/>
          <p:cNvPicPr/>
          <p:nvPr/>
        </p:nvPicPr>
        <p:blipFill>
          <a:blip r:embed="rId7"/>
          <a:stretch/>
        </p:blipFill>
        <p:spPr>
          <a:xfrm>
            <a:off x="3528000" y="1656000"/>
            <a:ext cx="1112040" cy="738000"/>
          </a:xfrm>
          <a:prstGeom prst="rect">
            <a:avLst/>
          </a:prstGeom>
          <a:ln>
            <a:noFill/>
          </a:ln>
        </p:spPr>
      </p:pic>
      <p:pic>
        <p:nvPicPr>
          <p:cNvPr id="148" name="" descr=""/>
          <p:cNvPicPr/>
          <p:nvPr/>
        </p:nvPicPr>
        <p:blipFill>
          <a:blip r:embed="rId8"/>
          <a:stretch/>
        </p:blipFill>
        <p:spPr>
          <a:xfrm>
            <a:off x="5943960" y="1638000"/>
            <a:ext cx="1112040" cy="738000"/>
          </a:xfrm>
          <a:prstGeom prst="rect">
            <a:avLst/>
          </a:prstGeom>
          <a:ln>
            <a:noFill/>
          </a:ln>
        </p:spPr>
      </p:pic>
      <p:sp>
        <p:nvSpPr>
          <p:cNvPr id="149" name="TextShape 18"/>
          <p:cNvSpPr txBox="1"/>
          <p:nvPr/>
        </p:nvSpPr>
        <p:spPr>
          <a:xfrm>
            <a:off x="4248000" y="2448000"/>
            <a:ext cx="208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50" name="" descr=""/>
          <p:cNvPicPr/>
          <p:nvPr/>
        </p:nvPicPr>
        <p:blipFill>
          <a:blip r:embed="rId9"/>
          <a:stretch/>
        </p:blipFill>
        <p:spPr>
          <a:xfrm>
            <a:off x="1875600" y="3222000"/>
            <a:ext cx="1220400" cy="810000"/>
          </a:xfrm>
          <a:prstGeom prst="rect">
            <a:avLst/>
          </a:prstGeom>
          <a:ln>
            <a:noFill/>
          </a:ln>
        </p:spPr>
      </p:pic>
      <p:pic>
        <p:nvPicPr>
          <p:cNvPr id="151" name="" descr=""/>
          <p:cNvPicPr/>
          <p:nvPr/>
        </p:nvPicPr>
        <p:blipFill>
          <a:blip r:embed="rId10"/>
          <a:stretch/>
        </p:blipFill>
        <p:spPr>
          <a:xfrm>
            <a:off x="1803600" y="1638000"/>
            <a:ext cx="1220400" cy="810000"/>
          </a:xfrm>
          <a:prstGeom prst="rect">
            <a:avLst/>
          </a:prstGeom>
          <a:ln>
            <a:noFill/>
          </a:ln>
        </p:spPr>
      </p:pic>
      <p:pic>
        <p:nvPicPr>
          <p:cNvPr id="152" name="" descr=""/>
          <p:cNvPicPr/>
          <p:nvPr/>
        </p:nvPicPr>
        <p:blipFill>
          <a:blip r:embed="rId11"/>
          <a:stretch/>
        </p:blipFill>
        <p:spPr>
          <a:xfrm>
            <a:off x="4683600" y="3240000"/>
            <a:ext cx="1220400" cy="810000"/>
          </a:xfrm>
          <a:prstGeom prst="rect">
            <a:avLst/>
          </a:prstGeom>
          <a:ln>
            <a:noFill/>
          </a:ln>
        </p:spPr>
      </p:pic>
      <p:pic>
        <p:nvPicPr>
          <p:cNvPr id="153" name="" descr=""/>
          <p:cNvPicPr/>
          <p:nvPr/>
        </p:nvPicPr>
        <p:blipFill>
          <a:blip r:embed="rId12"/>
          <a:stretch/>
        </p:blipFill>
        <p:spPr>
          <a:xfrm>
            <a:off x="5979600" y="3240000"/>
            <a:ext cx="1220400" cy="810000"/>
          </a:xfrm>
          <a:prstGeom prst="rect">
            <a:avLst/>
          </a:prstGeom>
          <a:ln>
            <a:noFill/>
          </a:ln>
        </p:spPr>
      </p:pic>
      <p:sp>
        <p:nvSpPr>
          <p:cNvPr id="154" name="TextShape 19"/>
          <p:cNvSpPr txBox="1"/>
          <p:nvPr/>
        </p:nvSpPr>
        <p:spPr>
          <a:xfrm>
            <a:off x="5184000" y="4045680"/>
            <a:ext cx="1944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points </a:t>
            </a:r>
            <a:r>
              <a:rPr b="0" lang="fr-FR" sz="1800" spc="-1" strike="noStrike">
                <a:solidFill>
                  <a:srgbClr val="000000"/>
                </a:solidFill>
                <a:uFill>
                  <a:solidFill>
                    <a:srgbClr val="ffffff"/>
                  </a:solidFill>
                </a:uFill>
                <a:latin typeface="Arial"/>
              </a:rPr>
              <a:t>d’intér</a:t>
            </a:r>
            <a:r>
              <a:rPr b="0" lang="fr-FR" sz="1800" spc="-1" strike="noStrike">
                <a:solidFill>
                  <a:srgbClr val="000000"/>
                </a:solidFill>
                <a:uFill>
                  <a:solidFill>
                    <a:srgbClr val="ffffff"/>
                  </a:solidFill>
                </a:uFill>
                <a:latin typeface="Arial"/>
              </a:rPr>
              <a:t>êts</a:t>
            </a:r>
            <a:endParaRPr b="0" lang="fr-FR" sz="1800" spc="-1" strike="noStrike">
              <a:solidFill>
                <a:srgbClr val="000000"/>
              </a:solidFill>
              <a:uFill>
                <a:solidFill>
                  <a:srgbClr val="ffffff"/>
                </a:solidFill>
              </a:uFill>
              <a:latin typeface="Arial"/>
            </a:endParaRPr>
          </a:p>
        </p:txBody>
      </p:sp>
      <p:sp>
        <p:nvSpPr>
          <p:cNvPr id="155" name="TextShape 20"/>
          <p:cNvSpPr txBox="1"/>
          <p:nvPr/>
        </p:nvSpPr>
        <p:spPr>
          <a:xfrm>
            <a:off x="2880000" y="4032000"/>
            <a:ext cx="64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13"/>
          <a:stretch/>
        </p:blipFill>
        <p:spPr>
          <a:xfrm>
            <a:off x="3168000" y="3240000"/>
            <a:ext cx="1193040" cy="792000"/>
          </a:xfrm>
          <a:prstGeom prst="rect">
            <a:avLst/>
          </a:prstGeom>
          <a:ln>
            <a:noFill/>
          </a:ln>
        </p:spPr>
      </p:pic>
      <p:sp>
        <p:nvSpPr>
          <p:cNvPr id="157" name="TextShape 21"/>
          <p:cNvSpPr txBox="1"/>
          <p:nvPr/>
        </p:nvSpPr>
        <p:spPr>
          <a:xfrm>
            <a:off x="1803600" y="238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couvertur</a:t>
            </a:r>
            <a:r>
              <a:rPr b="0" lang="fr-FR" sz="1800" spc="-1" strike="noStrike">
                <a:solidFill>
                  <a:srgbClr val="000000"/>
                </a:solidFill>
                <a:uFill>
                  <a:solidFill>
                    <a:srgbClr val="ffffff"/>
                  </a:solidFill>
                </a:uFill>
                <a:latin typeface="Arial"/>
              </a:rPr>
              <a:t>e</a:t>
            </a:r>
            <a:endParaRPr b="0" lang="fr-FR" sz="1800" spc="-1" strike="noStrike">
              <a:solidFill>
                <a:srgbClr val="000000"/>
              </a:solidFill>
              <a:uFill>
                <a:solidFill>
                  <a:srgbClr val="ffffff"/>
                </a:solidFill>
              </a:uFill>
              <a:latin typeface="Arial"/>
            </a:endParaRPr>
          </a:p>
        </p:txBody>
      </p:sp>
      <p:pic>
        <p:nvPicPr>
          <p:cNvPr id="158" name="" descr=""/>
          <p:cNvPicPr/>
          <p:nvPr/>
        </p:nvPicPr>
        <p:blipFill>
          <a:blip r:embed="rId14"/>
          <a:stretch/>
        </p:blipFill>
        <p:spPr>
          <a:xfrm>
            <a:off x="8712000" y="5526720"/>
            <a:ext cx="1219320" cy="809280"/>
          </a:xfrm>
          <a:prstGeom prst="rect">
            <a:avLst/>
          </a:prstGeom>
          <a:ln>
            <a:noFill/>
          </a:ln>
        </p:spPr>
      </p:pic>
      <p:pic>
        <p:nvPicPr>
          <p:cNvPr id="159" name="" descr=""/>
          <p:cNvPicPr/>
          <p:nvPr/>
        </p:nvPicPr>
        <p:blipFill>
          <a:blip r:embed="rId15"/>
          <a:stretch/>
        </p:blipFill>
        <p:spPr>
          <a:xfrm>
            <a:off x="8712000" y="4680000"/>
            <a:ext cx="1256760" cy="834480"/>
          </a:xfrm>
          <a:prstGeom prst="rect">
            <a:avLst/>
          </a:prstGeom>
          <a:ln>
            <a:noFill/>
          </a:ln>
        </p:spPr>
      </p:pic>
      <p:pic>
        <p:nvPicPr>
          <p:cNvPr id="160" name="" descr=""/>
          <p:cNvPicPr/>
          <p:nvPr/>
        </p:nvPicPr>
        <p:blipFill>
          <a:blip r:embed="rId16"/>
          <a:stretch/>
        </p:blipFill>
        <p:spPr>
          <a:xfrm>
            <a:off x="8712000" y="3874680"/>
            <a:ext cx="1224000" cy="812160"/>
          </a:xfrm>
          <a:prstGeom prst="rect">
            <a:avLst/>
          </a:prstGeom>
          <a:ln>
            <a:noFill/>
          </a:ln>
        </p:spPr>
      </p:pic>
      <p:sp>
        <p:nvSpPr>
          <p:cNvPr id="161" name="TextShape 22"/>
          <p:cNvSpPr txBox="1"/>
          <p:nvPr/>
        </p:nvSpPr>
        <p:spPr>
          <a:xfrm>
            <a:off x="8712000" y="6381720"/>
            <a:ext cx="1368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7"/>
          <a:stretch/>
        </p:blipFill>
        <p:spPr>
          <a:xfrm>
            <a:off x="7653240" y="1630080"/>
            <a:ext cx="1137240" cy="754560"/>
          </a:xfrm>
          <a:prstGeom prst="rect">
            <a:avLst/>
          </a:prstGeom>
          <a:ln>
            <a:noFill/>
          </a:ln>
        </p:spPr>
      </p:pic>
      <p:sp>
        <p:nvSpPr>
          <p:cNvPr id="163" name="TextShape 23"/>
          <p:cNvSpPr txBox="1"/>
          <p:nvPr/>
        </p:nvSpPr>
        <p:spPr>
          <a:xfrm>
            <a:off x="8352000" y="3109680"/>
            <a:ext cx="1296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64" name="CustomShape 24"/>
          <p:cNvSpPr/>
          <p:nvPr/>
        </p:nvSpPr>
        <p:spPr>
          <a:xfrm rot="18171600">
            <a:off x="5974560" y="4167360"/>
            <a:ext cx="103680" cy="1020600"/>
          </a:xfrm>
          <a:custGeom>
            <a:avLst/>
            <a:gdLst/>
            <a:ahLst/>
            <a:rect l="0" t="0" r="r" b="b"/>
            <a:pathLst>
              <a:path w="2616" h="1231">
                <a:moveTo>
                  <a:pt x="0" y="131"/>
                </a:moveTo>
                <a:lnTo>
                  <a:pt x="1940" y="1005"/>
                </a:lnTo>
                <a:lnTo>
                  <a:pt x="1911" y="1070"/>
                </a:lnTo>
                <a:lnTo>
                  <a:pt x="2615" y="1230"/>
                </a:lnTo>
                <a:lnTo>
                  <a:pt x="2029" y="807"/>
                </a:lnTo>
                <a:lnTo>
                  <a:pt x="1998" y="873"/>
                </a:lnTo>
                <a:lnTo>
                  <a:pt x="59" y="0"/>
                </a:lnTo>
                <a:lnTo>
                  <a:pt x="0" y="131"/>
                </a:lnTo>
              </a:path>
            </a:pathLst>
          </a:custGeom>
          <a:solidFill>
            <a:srgbClr val="00cc33"/>
          </a:solidFill>
          <a:ln>
            <a:solidFill>
              <a:srgbClr val="3465a4"/>
            </a:solidFill>
          </a:ln>
        </p:spPr>
        <p:style>
          <a:lnRef idx="0"/>
          <a:fillRef idx="0"/>
          <a:effectRef idx="0"/>
          <a:fontRef idx="minor"/>
        </p:style>
      </p:sp>
      <p:pic>
        <p:nvPicPr>
          <p:cNvPr id="165" name="" descr=""/>
          <p:cNvPicPr/>
          <p:nvPr/>
        </p:nvPicPr>
        <p:blipFill>
          <a:blip r:embed="rId18"/>
          <a:stretch/>
        </p:blipFill>
        <p:spPr>
          <a:xfrm>
            <a:off x="7384320" y="3510000"/>
            <a:ext cx="1111680" cy="738000"/>
          </a:xfrm>
          <a:prstGeom prst="rect">
            <a:avLst/>
          </a:prstGeom>
          <a:ln>
            <a:noFill/>
          </a:ln>
        </p:spPr>
      </p:pic>
      <p:sp>
        <p:nvSpPr>
          <p:cNvPr id="166" name="TextShape 25"/>
          <p:cNvSpPr txBox="1"/>
          <p:nvPr/>
        </p:nvSpPr>
        <p:spPr>
          <a:xfrm>
            <a:off x="7384320" y="4248000"/>
            <a:ext cx="1152000" cy="346320"/>
          </a:xfrm>
          <a:prstGeom prst="rect">
            <a:avLst/>
          </a:prstGeom>
          <a:noFill/>
          <a:ln>
            <a:noFill/>
          </a:ln>
        </p:spPr>
        <p:txBody>
          <a:bodyPr lIns="90000" rIns="90000" tIns="45000" bIns="45000"/>
          <a:p>
            <a:r>
              <a:rPr b="0" lang="fr-FR" sz="1800" spc="-1" strike="noStrike">
                <a:solidFill>
                  <a:srgbClr val="000000"/>
                </a:solidFill>
                <a:uFill>
                  <a:solidFill>
                    <a:srgbClr val="ffffff"/>
                  </a:solidFill>
                </a:uFill>
                <a:latin typeface="Arial"/>
              </a:rPr>
              <a:t>cultur</a:t>
            </a:r>
            <a:r>
              <a:rPr b="0" lang="fr-FR" sz="1800" spc="-1" strike="noStrike">
                <a:solidFill>
                  <a:srgbClr val="000000"/>
                </a:solidFill>
                <a:uFill>
                  <a:solidFill>
                    <a:srgbClr val="ffffff"/>
                  </a:solidFill>
                </a:uFill>
                <a:latin typeface="Arial"/>
              </a:rPr>
              <a:t>el</a:t>
            </a:r>
            <a:endParaRPr b="0" lang="fr-FR" sz="1800" spc="-1" strike="noStrike">
              <a:solidFill>
                <a:srgbClr val="000000"/>
              </a:solidFill>
              <a:uFill>
                <a:solidFill>
                  <a:srgbClr val="ffffff"/>
                </a:solidFill>
              </a:uFill>
              <a:latin typeface="Arial"/>
            </a:endParaRPr>
          </a:p>
        </p:txBody>
      </p:sp>
      <p:pic>
        <p:nvPicPr>
          <p:cNvPr id="167" name="" descr=""/>
          <p:cNvPicPr/>
          <p:nvPr/>
        </p:nvPicPr>
        <p:blipFill>
          <a:blip r:embed="rId19"/>
          <a:stretch/>
        </p:blipFill>
        <p:spPr>
          <a:xfrm>
            <a:off x="9072000" y="2416680"/>
            <a:ext cx="914760" cy="607320"/>
          </a:xfrm>
          <a:prstGeom prst="rect">
            <a:avLst/>
          </a:prstGeom>
          <a:ln>
            <a:noFill/>
          </a:ln>
        </p:spPr>
      </p:pic>
      <p:pic>
        <p:nvPicPr>
          <p:cNvPr id="168" name="" descr=""/>
          <p:cNvPicPr/>
          <p:nvPr/>
        </p:nvPicPr>
        <p:blipFill>
          <a:blip r:embed="rId20"/>
          <a:stretch/>
        </p:blipFill>
        <p:spPr>
          <a:xfrm>
            <a:off x="7745040" y="2382120"/>
            <a:ext cx="1038960" cy="689760"/>
          </a:xfrm>
          <a:prstGeom prst="rect">
            <a:avLst/>
          </a:prstGeom>
          <a:ln>
            <a:noFill/>
          </a:ln>
        </p:spPr>
      </p:pic>
      <p:sp>
        <p:nvSpPr>
          <p:cNvPr id="169" name="CustomShape 26"/>
          <p:cNvSpPr/>
          <p:nvPr/>
        </p:nvSpPr>
        <p:spPr>
          <a:xfrm rot="3814800">
            <a:off x="3990240" y="3855960"/>
            <a:ext cx="114840" cy="1225800"/>
          </a:xfrm>
          <a:custGeom>
            <a:avLst/>
            <a:gdLst/>
            <a:ahLst/>
            <a:rect l="0" t="0" r="r" b="b"/>
            <a:pathLst>
              <a:path w="2763" h="2123">
                <a:moveTo>
                  <a:pt x="2665" y="0"/>
                </a:moveTo>
                <a:lnTo>
                  <a:pt x="630" y="1544"/>
                </a:lnTo>
                <a:lnTo>
                  <a:pt x="582" y="1481"/>
                </a:lnTo>
                <a:lnTo>
                  <a:pt x="0" y="2122"/>
                </a:lnTo>
                <a:lnTo>
                  <a:pt x="775" y="1735"/>
                </a:lnTo>
                <a:lnTo>
                  <a:pt x="727" y="1673"/>
                </a:lnTo>
                <a:lnTo>
                  <a:pt x="2762" y="127"/>
                </a:lnTo>
                <a:lnTo>
                  <a:pt x="2665" y="0"/>
                </a:lnTo>
              </a:path>
            </a:pathLst>
          </a:custGeom>
          <a:solidFill>
            <a:srgbClr val="00cc33"/>
          </a:solidFill>
          <a:ln>
            <a:solidFill>
              <a:srgbClr val="3465a4"/>
            </a:solidFill>
          </a:ln>
        </p:spPr>
        <p:style>
          <a:lnRef idx="0"/>
          <a:fillRef idx="0"/>
          <a:effectRef idx="0"/>
          <a:fontRef idx="minor"/>
        </p:style>
      </p:sp>
      <p:sp>
        <p:nvSpPr>
          <p:cNvPr id="170" name="CustomShape 27"/>
          <p:cNvSpPr/>
          <p:nvPr/>
        </p:nvSpPr>
        <p:spPr>
          <a:xfrm rot="2478000">
            <a:off x="4582080" y="4050000"/>
            <a:ext cx="109800" cy="816840"/>
          </a:xfrm>
          <a:custGeom>
            <a:avLst/>
            <a:gdLst/>
            <a:ahLst/>
            <a:rect l="0" t="0" r="r" b="b"/>
            <a:pathLst>
              <a:path w="2263" h="448">
                <a:moveTo>
                  <a:pt x="2262" y="295"/>
                </a:moveTo>
                <a:lnTo>
                  <a:pt x="573" y="75"/>
                </a:lnTo>
                <a:lnTo>
                  <a:pt x="582" y="0"/>
                </a:lnTo>
                <a:lnTo>
                  <a:pt x="0" y="78"/>
                </a:lnTo>
                <a:lnTo>
                  <a:pt x="543" y="303"/>
                </a:lnTo>
                <a:lnTo>
                  <a:pt x="553" y="227"/>
                </a:lnTo>
                <a:lnTo>
                  <a:pt x="2242" y="447"/>
                </a:lnTo>
                <a:lnTo>
                  <a:pt x="2262" y="295"/>
                </a:lnTo>
              </a:path>
            </a:pathLst>
          </a:custGeom>
          <a:solidFill>
            <a:srgbClr val="00cc33"/>
          </a:solidFill>
          <a:ln>
            <a:solidFill>
              <a:srgbClr val="3465a4"/>
            </a:solidFill>
          </a:ln>
        </p:spPr>
        <p:style>
          <a:lnRef idx="0"/>
          <a:fillRef idx="0"/>
          <a:effectRef idx="0"/>
          <a:fontRef idx="minor"/>
        </p:style>
      </p:sp>
      <p:sp>
        <p:nvSpPr>
          <p:cNvPr id="171" name="CustomShape 28"/>
          <p:cNvSpPr/>
          <p:nvPr/>
        </p:nvSpPr>
        <p:spPr>
          <a:xfrm rot="21549000">
            <a:off x="5099760" y="4321440"/>
            <a:ext cx="77760" cy="480600"/>
          </a:xfrm>
          <a:custGeom>
            <a:avLst/>
            <a:gdLst/>
            <a:ahLst/>
            <a:rect l="0" t="0" r="r" b="b"/>
            <a:pathLst>
              <a:path w="218" h="1338">
                <a:moveTo>
                  <a:pt x="134" y="1337"/>
                </a:moveTo>
                <a:lnTo>
                  <a:pt x="163" y="335"/>
                </a:lnTo>
                <a:lnTo>
                  <a:pt x="217" y="337"/>
                </a:lnTo>
                <a:lnTo>
                  <a:pt x="119" y="0"/>
                </a:lnTo>
                <a:lnTo>
                  <a:pt x="0" y="330"/>
                </a:lnTo>
                <a:lnTo>
                  <a:pt x="55" y="332"/>
                </a:lnTo>
                <a:lnTo>
                  <a:pt x="26" y="1333"/>
                </a:lnTo>
                <a:lnTo>
                  <a:pt x="134" y="1337"/>
                </a:lnTo>
              </a:path>
            </a:pathLst>
          </a:custGeom>
          <a:solidFill>
            <a:srgbClr val="00cc33"/>
          </a:solidFill>
          <a:ln>
            <a:solidFill>
              <a:srgbClr val="3465a4"/>
            </a:solidFill>
          </a:ln>
        </p:spPr>
        <p:style>
          <a:lnRef idx="0"/>
          <a:fillRef idx="0"/>
          <a:effectRef idx="0"/>
          <a:fontRef idx="minor"/>
        </p:style>
      </p:sp>
      <p:sp>
        <p:nvSpPr>
          <p:cNvPr id="172" name="CustomShape 29"/>
          <p:cNvSpPr/>
          <p:nvPr/>
        </p:nvSpPr>
        <p:spPr>
          <a:xfrm rot="19140000">
            <a:off x="5682600" y="4270680"/>
            <a:ext cx="100800" cy="666720"/>
          </a:xfrm>
          <a:custGeom>
            <a:avLst/>
            <a:gdLst/>
            <a:ahLst/>
            <a:rect l="0" t="0" r="r" b="b"/>
            <a:pathLst>
              <a:path w="1846" h="405">
                <a:moveTo>
                  <a:pt x="19" y="404"/>
                </a:moveTo>
                <a:lnTo>
                  <a:pt x="1397" y="209"/>
                </a:lnTo>
                <a:lnTo>
                  <a:pt x="1406" y="278"/>
                </a:lnTo>
                <a:lnTo>
                  <a:pt x="1845" y="76"/>
                </a:lnTo>
                <a:lnTo>
                  <a:pt x="1366" y="0"/>
                </a:lnTo>
                <a:lnTo>
                  <a:pt x="1376" y="71"/>
                </a:lnTo>
                <a:lnTo>
                  <a:pt x="0" y="265"/>
                </a:lnTo>
                <a:lnTo>
                  <a:pt x="19" y="404"/>
                </a:lnTo>
              </a:path>
            </a:pathLst>
          </a:custGeom>
          <a:solidFill>
            <a:srgbClr val="00cc33"/>
          </a:solidFill>
          <a:ln>
            <a:solidFill>
              <a:srgbClr val="3465a4"/>
            </a:solidFill>
          </a:ln>
        </p:spPr>
        <p:style>
          <a:lnRef idx="0"/>
          <a:fillRef idx="0"/>
          <a:effectRef idx="0"/>
          <a:fontRef idx="minor"/>
        </p:style>
      </p:sp>
      <p:sp>
        <p:nvSpPr>
          <p:cNvPr id="173" name="CustomShape 30"/>
          <p:cNvSpPr/>
          <p:nvPr/>
        </p:nvSpPr>
        <p:spPr>
          <a:xfrm rot="5886600">
            <a:off x="3972600" y="4669200"/>
            <a:ext cx="117720" cy="1183680"/>
          </a:xfrm>
          <a:custGeom>
            <a:avLst/>
            <a:gdLst/>
            <a:ahLst/>
            <a:rect l="0" t="0" r="r" b="b"/>
            <a:pathLst>
              <a:path w="1003" h="3181">
                <a:moveTo>
                  <a:pt x="0" y="46"/>
                </a:moveTo>
                <a:lnTo>
                  <a:pt x="693" y="2413"/>
                </a:lnTo>
                <a:lnTo>
                  <a:pt x="614" y="2437"/>
                </a:lnTo>
                <a:lnTo>
                  <a:pt x="1002" y="3180"/>
                </a:lnTo>
                <a:lnTo>
                  <a:pt x="928" y="2345"/>
                </a:lnTo>
                <a:lnTo>
                  <a:pt x="850" y="2367"/>
                </a:lnTo>
                <a:lnTo>
                  <a:pt x="157" y="0"/>
                </a:lnTo>
                <a:lnTo>
                  <a:pt x="0" y="46"/>
                </a:lnTo>
              </a:path>
            </a:pathLst>
          </a:custGeom>
          <a:solidFill>
            <a:srgbClr val="00cc33"/>
          </a:solidFill>
          <a:ln>
            <a:solidFill>
              <a:srgbClr val="3465a4"/>
            </a:solidFill>
          </a:ln>
        </p:spPr>
        <p:style>
          <a:lnRef idx="0"/>
          <a:fillRef idx="0"/>
          <a:effectRef idx="0"/>
          <a:fontRef idx="minor"/>
        </p:style>
      </p:sp>
      <p:sp>
        <p:nvSpPr>
          <p:cNvPr id="174" name="CustomShape 31"/>
          <p:cNvSpPr/>
          <p:nvPr/>
        </p:nvSpPr>
        <p:spPr>
          <a:xfrm rot="16086000">
            <a:off x="5619240" y="4588560"/>
            <a:ext cx="122040" cy="1828800"/>
          </a:xfrm>
          <a:custGeom>
            <a:avLst/>
            <a:gdLst/>
            <a:ahLst/>
            <a:rect l="0" t="0" r="r" b="b"/>
            <a:pathLst>
              <a:path w="507" h="5077">
                <a:moveTo>
                  <a:pt x="336" y="0"/>
                </a:moveTo>
                <a:lnTo>
                  <a:pt x="84" y="3802"/>
                </a:lnTo>
                <a:lnTo>
                  <a:pt x="0" y="3797"/>
                </a:lnTo>
                <a:lnTo>
                  <a:pt x="85" y="5076"/>
                </a:lnTo>
                <a:lnTo>
                  <a:pt x="338" y="3819"/>
                </a:lnTo>
                <a:lnTo>
                  <a:pt x="254" y="3814"/>
                </a:lnTo>
                <a:lnTo>
                  <a:pt x="506" y="11"/>
                </a:lnTo>
                <a:lnTo>
                  <a:pt x="336" y="0"/>
                </a:lnTo>
              </a:path>
            </a:pathLst>
          </a:custGeom>
          <a:solidFill>
            <a:srgbClr val="00cc33"/>
          </a:solidFill>
          <a:ln>
            <a:solidFill>
              <a:srgbClr val="3465a4"/>
            </a:solidFill>
          </a:ln>
        </p:spPr>
        <p:style>
          <a:lnRef idx="0"/>
          <a:fillRef idx="0"/>
          <a:effectRef idx="0"/>
          <a:fontRef idx="minor"/>
        </p:style>
      </p:sp>
      <p:pic>
        <p:nvPicPr>
          <p:cNvPr id="175" name="" descr=""/>
          <p:cNvPicPr/>
          <p:nvPr/>
        </p:nvPicPr>
        <p:blipFill>
          <a:blip r:embed="rId21"/>
          <a:stretch/>
        </p:blipFill>
        <p:spPr>
          <a:xfrm>
            <a:off x="216000" y="3636000"/>
            <a:ext cx="1080000" cy="71712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2304000" y="72000"/>
            <a:ext cx="5832000" cy="1282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r>
              <a:rPr b="1" lang="fr-FR" sz="36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OSM est à la cartographie ce que WP est à l’encyclopédie. Même </a:t>
            </a:r>
            <a:r>
              <a:rPr b="1" lang="fr-FR" sz="1600" spc="-1" strike="noStrike">
                <a:solidFill>
                  <a:srgbClr val="ffffff"/>
                </a:solidFill>
                <a:uFill>
                  <a:solidFill>
                    <a:srgbClr val="ffffff"/>
                  </a:solidFill>
                </a:uFill>
                <a:latin typeface="Source Sans Pro Black"/>
              </a:rPr>
              <a:t>philosophie</a:t>
            </a:r>
            <a:r>
              <a:rPr b="1" lang="fr-FR" sz="1600" spc="-1" strike="noStrike">
                <a:solidFill>
                  <a:srgbClr val="ffffff"/>
                </a:solidFill>
                <a:uFill>
                  <a:solidFill>
                    <a:srgbClr val="ffffff"/>
                  </a:solidFill>
                </a:uFill>
                <a:latin typeface="Source Sans Pro Black"/>
              </a:rPr>
              <a:t>, même ‘</a:t>
            </a:r>
            <a:r>
              <a:rPr b="1" lang="fr-FR" sz="1600" spc="-1" strike="noStrike">
                <a:solidFill>
                  <a:srgbClr val="ffffff"/>
                </a:solidFill>
                <a:uFill>
                  <a:solidFill>
                    <a:srgbClr val="ffffff"/>
                  </a:solidFill>
                </a:uFill>
                <a:latin typeface="Source Sans Pro Black"/>
              </a:rPr>
              <a:t>utopie’, </a:t>
            </a:r>
            <a:r>
              <a:rPr b="1" lang="fr-FR" sz="1600" spc="-1" strike="noStrike">
                <a:solidFill>
                  <a:srgbClr val="ffffff"/>
                </a:solidFill>
                <a:uFill>
                  <a:solidFill>
                    <a:srgbClr val="ffffff"/>
                  </a:solidFill>
                </a:uFill>
                <a:latin typeface="Source Sans Pro Black"/>
              </a:rPr>
              <a:t>même type de </a:t>
            </a:r>
            <a:r>
              <a:rPr b="1" lang="fr-FR" sz="1600" spc="-1" strike="noStrike">
                <a:solidFill>
                  <a:srgbClr val="ffffff"/>
                </a:solidFill>
                <a:uFill>
                  <a:solidFill>
                    <a:srgbClr val="ffffff"/>
                  </a:solidFill>
                </a:uFill>
                <a:latin typeface="Source Sans Pro Black"/>
              </a:rPr>
              <a:t>licence.</a:t>
            </a:r>
            <a:r>
              <a:rPr b="1" lang="fr-FR" sz="1600" spc="-1" strike="noStrike">
                <a:solidFill>
                  <a:srgbClr val="ffffff"/>
                </a:solidFill>
                <a:uFill>
                  <a:solidFill>
                    <a:srgbClr val="ffffff"/>
                  </a:solidFill>
                </a:uFill>
                <a:latin typeface="Source Sans Pro Black"/>
              </a:rPr>
              <a:t>
</a:t>
            </a:r>
            <a:r>
              <a:rPr b="1" lang="fr-FR" sz="800" spc="-1" strike="noStrike">
                <a:solidFill>
                  <a:srgbClr val="ffffff"/>
                </a:solidFill>
                <a:uFill>
                  <a:solidFill>
                    <a:srgbClr val="ffffff"/>
                  </a:solidFill>
                </a:uFill>
                <a:latin typeface="Source Sans Pro Black"/>
              </a:rPr>
              <a:t>source :  OSM vs Wikipedia, par Guillaume Allègre</a:t>
            </a:r>
            <a:endParaRPr b="1" lang="fr-FR" sz="3600" spc="-1" strike="noStrike">
              <a:solidFill>
                <a:srgbClr val="ffffff"/>
              </a:solidFill>
              <a:uFill>
                <a:solidFill>
                  <a:srgbClr val="ffffff"/>
                </a:solidFill>
              </a:uFill>
              <a:latin typeface="Source Sans Pro Black"/>
            </a:endParaRPr>
          </a:p>
        </p:txBody>
      </p:sp>
      <p:graphicFrame>
        <p:nvGraphicFramePr>
          <p:cNvPr id="177" name="Table 2"/>
          <p:cNvGraphicFramePr/>
          <p:nvPr/>
        </p:nvGraphicFramePr>
        <p:xfrm>
          <a:off x="408960" y="1684440"/>
          <a:ext cx="9359640" cy="5059440"/>
        </p:xfrm>
        <a:graphic>
          <a:graphicData uri="http://schemas.openxmlformats.org/drawingml/2006/table">
            <a:tbl>
              <a:tblPr/>
              <a:tblGrid>
                <a:gridCol w="2607840"/>
                <a:gridCol w="3459240"/>
                <a:gridCol w="3292920"/>
              </a:tblGrid>
              <a:tr h="374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37320">
                <a:tc>
                  <a:txBody>
                    <a:bodyPr lIns="90000" rIns="90000" tIns="46800" bIns="46800"/>
                    <a:p>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1"/>
                        </a:rPr>
                        <a:t>4 100 000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hlinkClick r:id="rId2"/>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74640">
                <a:tc>
                  <a:txBody>
                    <a:bodyPr lIns="90000" rIns="90000" tIns="46800" bIns="46800"/>
                    <a:p>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37320">
                <a:tc>
                  <a:txBody>
                    <a:bodyPr lIns="90000" rIns="90000" tIns="46800" bIns="46800"/>
                    <a:p>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78" name="" descr=""/>
          <p:cNvPicPr/>
          <p:nvPr/>
        </p:nvPicPr>
        <p:blipFill>
          <a:blip r:embed="rId3"/>
          <a:stretch/>
        </p:blipFill>
        <p:spPr>
          <a:xfrm>
            <a:off x="8136000" y="144000"/>
            <a:ext cx="1242720" cy="1424520"/>
          </a:xfrm>
          <a:prstGeom prst="rect">
            <a:avLst/>
          </a:prstGeom>
          <a:ln>
            <a:noFill/>
          </a:ln>
        </p:spPr>
      </p:pic>
      <p:pic>
        <p:nvPicPr>
          <p:cNvPr id="179" name="" descr=""/>
          <p:cNvPicPr/>
          <p:nvPr/>
        </p:nvPicPr>
        <p:blipFill>
          <a:blip r:embed="rId4"/>
          <a:stretch/>
        </p:blipFill>
        <p:spPr>
          <a:xfrm>
            <a:off x="985680" y="19368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OSM </a:t>
            </a:r>
            <a:r>
              <a:rPr b="1" lang="fr-FR" sz="3600" spc="-1" strike="noStrike">
                <a:solidFill>
                  <a:srgbClr val="ffffff"/>
                </a:solidFill>
                <a:uFill>
                  <a:solidFill>
                    <a:srgbClr val="ffffff"/>
                  </a:solidFill>
                </a:uFill>
                <a:latin typeface="Source Sans Pro Black"/>
              </a:rPr>
              <a:t>vs </a:t>
            </a:r>
            <a:r>
              <a:rPr b="1" lang="fr-FR" sz="3600" spc="-1" strike="noStrike">
                <a:solidFill>
                  <a:srgbClr val="ffffff"/>
                </a:solidFill>
                <a:uFill>
                  <a:solidFill>
                    <a:srgbClr val="ffffff"/>
                  </a:solidFill>
                </a:uFill>
                <a:latin typeface="Source Sans Pro Black"/>
              </a:rPr>
              <a:t>Wiki</a:t>
            </a:r>
            <a:r>
              <a:rPr b="1" lang="fr-FR" sz="3600" spc="-1" strike="noStrike">
                <a:solidFill>
                  <a:srgbClr val="ffffff"/>
                </a:solidFill>
                <a:uFill>
                  <a:solidFill>
                    <a:srgbClr val="ffffff"/>
                  </a:solidFill>
                </a:uFill>
                <a:latin typeface="Source Sans Pro Black"/>
              </a:rPr>
              <a:t>pédi</a:t>
            </a:r>
            <a:r>
              <a:rPr b="1" lang="fr-FR" sz="3600" spc="-1" strike="noStrike">
                <a:solidFill>
                  <a:srgbClr val="ffffff"/>
                </a:solidFill>
                <a:uFill>
                  <a:solidFill>
                    <a:srgbClr val="ffffff"/>
                  </a:solidFill>
                </a:uFill>
                <a:latin typeface="Source Sans Pro Black"/>
              </a:rPr>
              <a:t>a</a:t>
            </a:r>
            <a:endParaRPr b="1" lang="fr-FR" sz="3600" spc="-1" strike="noStrike">
              <a:solidFill>
                <a:srgbClr val="ffffff"/>
              </a:solidFill>
              <a:uFill>
                <a:solidFill>
                  <a:srgbClr val="ffffff"/>
                </a:solidFill>
              </a:uFill>
              <a:latin typeface="Source Sans Pro Black"/>
            </a:endParaRPr>
          </a:p>
        </p:txBody>
      </p:sp>
      <p:graphicFrame>
        <p:nvGraphicFramePr>
          <p:cNvPr id="181" name="Table 2"/>
          <p:cNvGraphicFramePr/>
          <p:nvPr/>
        </p:nvGraphicFramePr>
        <p:xfrm>
          <a:off x="282960" y="1709640"/>
          <a:ext cx="9359640" cy="4846680"/>
        </p:xfrm>
        <a:graphic>
          <a:graphicData uri="http://schemas.openxmlformats.org/drawingml/2006/table">
            <a:tbl>
              <a:tblPr/>
              <a:tblGrid>
                <a:gridCol w="2111760"/>
                <a:gridCol w="3495600"/>
                <a:gridCol w="3752640"/>
              </a:tblGrid>
              <a:tr h="3499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46800" bIns="46800"/>
                    <a:p>
                      <a:pPr algn="ct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61840">
                <a:tc>
                  <a:txBody>
                    <a:bodyPr lIns="90000" rIns="90000" tIns="46800" bIns="46800"/>
                    <a:p>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hlinkClick r:id="rId1"/>
                        </a:rPr>
                        <a:t>1,9 M</a:t>
                      </a:r>
                      <a:r>
                        <a:rPr b="0" lang="fr-FR" sz="1800" spc="-1" strike="noStrike">
                          <a:solidFill>
                            <a:srgbClr val="000000"/>
                          </a:solidFill>
                          <a:uFill>
                            <a:solidFill>
                              <a:srgbClr val="ffffff"/>
                            </a:solidFill>
                          </a:uFill>
                          <a:latin typeface="Arial"/>
                        </a:rPr>
                        <a:t>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61840">
                <a:tc>
                  <a:txBody>
                    <a:bodyPr lIns="90000" rIns="90000" tIns="46800" bIns="46800"/>
                    <a:p>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hlinkClick r:id="rId2"/>
                        </a:rPr>
                        <a:t>5ème site</a:t>
                      </a:r>
                      <a:r>
                        <a:rPr b="0" lang="fr-FR" sz="1800" spc="-1" strike="noStrike">
                          <a:solidFill>
                            <a:srgbClr val="000000"/>
                          </a:solidFill>
                          <a:uFill>
                            <a:solidFill>
                              <a:srgbClr val="ffffff"/>
                            </a:solidFill>
                          </a:uFill>
                          <a:latin typeface="Arial"/>
                        </a:rPr>
                        <a:t> le plus consulté au monde et aussi en France</a:t>
                      </a:r>
                      <a:endParaRPr b="0" lang="fr-FR" sz="1800" spc="-1" strike="noStrike">
                        <a:solidFill>
                          <a:srgbClr val="000000"/>
                        </a:solidFill>
                        <a:uFill>
                          <a:solidFill>
                            <a:srgbClr val="ffffff"/>
                          </a:solidFill>
                        </a:uFill>
                        <a:latin typeface="Arial"/>
                      </a:endParaRPr>
                    </a:p>
                    <a:p>
                      <a:pPr algn="ct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17800">
                <a:tc>
                  <a:txBody>
                    <a:bodyPr lIns="90000" rIns="90000" tIns="46800" bIns="46800"/>
                    <a:p>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5880">
                <a:tc>
                  <a:txBody>
                    <a:bodyPr lIns="90000" rIns="90000" tIns="46800" bIns="46800"/>
                    <a:p>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49920">
                <a:tc>
                  <a:txBody>
                    <a:bodyPr lIns="90000" rIns="90000" tIns="46800" bIns="46800"/>
                    <a:p>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46800" bIns="46800"/>
                    <a:p>
                      <a:pPr algn="ct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2" name="" descr=""/>
          <p:cNvPicPr/>
          <p:nvPr/>
        </p:nvPicPr>
        <p:blipFill>
          <a:blip r:embed="rId3"/>
          <a:stretch/>
        </p:blipFill>
        <p:spPr>
          <a:xfrm>
            <a:off x="8136000" y="144000"/>
            <a:ext cx="1242720" cy="1424520"/>
          </a:xfrm>
          <a:prstGeom prst="rect">
            <a:avLst/>
          </a:prstGeom>
          <a:ln>
            <a:noFill/>
          </a:ln>
        </p:spPr>
      </p:pic>
      <p:pic>
        <p:nvPicPr>
          <p:cNvPr id="183" name="" descr=""/>
          <p:cNvPicPr/>
          <p:nvPr/>
        </p:nvPicPr>
        <p:blipFill>
          <a:blip r:embed="rId4"/>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360000" y="301320"/>
            <a:ext cx="9360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1" lang="fr-FR" sz="3600" spc="-1" strike="noStrike">
              <a:solidFill>
                <a:srgbClr val="ffffff"/>
              </a:solidFill>
              <a:uFill>
                <a:solidFill>
                  <a:srgbClr val="ffffff"/>
                </a:solidFill>
              </a:uFill>
              <a:latin typeface="Source Sans Pro Black"/>
            </a:endParaRPr>
          </a:p>
        </p:txBody>
      </p:sp>
      <p:sp>
        <p:nvSpPr>
          <p:cNvPr id="185" name="TextShape 2"/>
          <p:cNvSpPr txBox="1"/>
          <p:nvPr/>
        </p:nvSpPr>
        <p:spPr>
          <a:xfrm>
            <a:off x="360000" y="1980000"/>
            <a:ext cx="9360000" cy="5040000"/>
          </a:xfrm>
          <a:prstGeom prst="rect">
            <a:avLst/>
          </a:prstGeom>
          <a:noFill/>
          <a:ln>
            <a:noFill/>
          </a:ln>
        </p:spPr>
        <p:txBody>
          <a:bodyPr lIns="0" rIns="0" tIns="0" bIns="0"/>
          <a:p>
            <a:endParaRPr b="1" lang="fr-FR" sz="3200" spc="-1" strike="noStrike">
              <a:solidFill>
                <a:srgbClr val="2c3e50"/>
              </a:solidFill>
              <a:uFill>
                <a:solidFill>
                  <a:srgbClr val="ffffff"/>
                </a:solidFill>
              </a:uFill>
              <a:latin typeface="Source Sans Pro Semibold"/>
            </a:endParaRPr>
          </a:p>
        </p:txBody>
      </p:sp>
      <p:pic>
        <p:nvPicPr>
          <p:cNvPr id="186" name="" descr=""/>
          <p:cNvPicPr/>
          <p:nvPr/>
        </p:nvPicPr>
        <p:blipFill>
          <a:blip r:embed="rId1"/>
          <a:stretch/>
        </p:blipFill>
        <p:spPr>
          <a:xfrm>
            <a:off x="3096000" y="1656000"/>
            <a:ext cx="3527640" cy="2160000"/>
          </a:xfrm>
          <a:prstGeom prst="rect">
            <a:avLst/>
          </a:prstGeom>
          <a:ln>
            <a:noFill/>
          </a:ln>
        </p:spPr>
      </p:pic>
      <p:pic>
        <p:nvPicPr>
          <p:cNvPr id="187" name="" descr=""/>
          <p:cNvPicPr/>
          <p:nvPr/>
        </p:nvPicPr>
        <p:blipFill>
          <a:blip r:embed="rId2"/>
          <a:stretch/>
        </p:blipFill>
        <p:spPr>
          <a:xfrm>
            <a:off x="6617160" y="1700280"/>
            <a:ext cx="3370680" cy="2071440"/>
          </a:xfrm>
          <a:prstGeom prst="rect">
            <a:avLst/>
          </a:prstGeom>
          <a:ln>
            <a:noFill/>
          </a:ln>
        </p:spPr>
      </p:pic>
      <p:pic>
        <p:nvPicPr>
          <p:cNvPr id="188" name="" descr=""/>
          <p:cNvPicPr/>
          <p:nvPr/>
        </p:nvPicPr>
        <p:blipFill>
          <a:blip r:embed="rId3"/>
          <a:stretch/>
        </p:blipFill>
        <p:spPr>
          <a:xfrm>
            <a:off x="3096000" y="3800160"/>
            <a:ext cx="3507840" cy="2149560"/>
          </a:xfrm>
          <a:prstGeom prst="rect">
            <a:avLst/>
          </a:prstGeom>
          <a:ln>
            <a:noFill/>
          </a:ln>
        </p:spPr>
      </p:pic>
      <p:pic>
        <p:nvPicPr>
          <p:cNvPr id="189" name="" descr=""/>
          <p:cNvPicPr/>
          <p:nvPr/>
        </p:nvPicPr>
        <p:blipFill>
          <a:blip r:embed="rId4"/>
          <a:stretch/>
        </p:blipFill>
        <p:spPr>
          <a:xfrm>
            <a:off x="6605640" y="3816000"/>
            <a:ext cx="3382200" cy="2070000"/>
          </a:xfrm>
          <a:prstGeom prst="rect">
            <a:avLst/>
          </a:prstGeom>
          <a:ln>
            <a:noFill/>
          </a:ln>
        </p:spPr>
      </p:pic>
      <p:sp>
        <p:nvSpPr>
          <p:cNvPr id="190" name="TextShape 3"/>
          <p:cNvSpPr txBox="1"/>
          <p:nvPr/>
        </p:nvSpPr>
        <p:spPr>
          <a:xfrm>
            <a:off x="72000" y="1728000"/>
            <a:ext cx="2952000" cy="495360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a:t>
            </a:r>
            <a:r>
              <a:rPr b="0" lang="fr-FR" sz="1800" spc="-1" strike="noStrike">
                <a:solidFill>
                  <a:srgbClr val="000000"/>
                </a:solidFill>
                <a:uFill>
                  <a:solidFill>
                    <a:srgbClr val="ffffff"/>
                  </a:solidFill>
                </a:uFill>
                <a:latin typeface="Arial"/>
              </a:rPr>
              <a:t>géolocalisées)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r>
              <a:rPr b="1" lang="fr-FR" sz="1800" spc="-1" strike="noStrike">
                <a:solidFill>
                  <a:srgbClr val="000000"/>
                </a:solidFill>
                <a:uFill>
                  <a:solidFill>
                    <a:srgbClr val="ffffff"/>
                  </a:solidFill>
                </a:uFill>
                <a:latin typeface="Arial"/>
              </a:rPr>
              <a:t>Ne pas copier l’existant, le terrain </a:t>
            </a:r>
            <a:r>
              <a:rPr b="1" lang="fr-FR" sz="1800" spc="-1" strike="noStrike">
                <a:solidFill>
                  <a:srgbClr val="000000"/>
                </a:solidFill>
                <a:uFill>
                  <a:solidFill>
                    <a:srgbClr val="ffffff"/>
                  </a:solidFill>
                </a:uFill>
                <a:latin typeface="Arial"/>
              </a:rPr>
              <a:t>fait foi.</a:t>
            </a:r>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a:p>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d’OS</a:t>
            </a:r>
            <a:r>
              <a:rPr b="1" lang="fr-FR" sz="3600" spc="-1" strike="noStrike">
                <a:solidFill>
                  <a:srgbClr val="ffffff"/>
                </a:solidFill>
                <a:uFill>
                  <a:solidFill>
                    <a:srgbClr val="ffffff"/>
                  </a:solidFill>
                </a:uFill>
                <a:latin typeface="Source Sans Pro Black"/>
              </a:rPr>
              <a:t>M :       Jungle </a:t>
            </a:r>
            <a:r>
              <a:rPr b="1" lang="fr-FR" sz="3600" spc="-1" strike="noStrike">
                <a:solidFill>
                  <a:srgbClr val="ffffff"/>
                </a:solidFill>
                <a:uFill>
                  <a:solidFill>
                    <a:srgbClr val="ffffff"/>
                  </a:solidFill>
                </a:uFill>
                <a:latin typeface="Source Sans Pro Black"/>
              </a:rPr>
              <a:t>Bus</a:t>
            </a:r>
            <a:r>
              <a:rPr b="1" lang="fr-FR" sz="3600" spc="-1" strike="noStrike">
                <a:solidFill>
                  <a:srgbClr val="ffffff"/>
                </a:solidFill>
                <a:uFill>
                  <a:solidFill>
                    <a:srgbClr val="ffffff"/>
                  </a:solidFill>
                </a:uFill>
                <a:latin typeface="Source Sans Pro Black"/>
              </a:rPr>
              <a:t>
</a:t>
            </a:r>
            <a:r>
              <a:rPr b="1" lang="fr-FR" sz="900" spc="-1" strike="noStrike">
                <a:solidFill>
                  <a:srgbClr val="ffffff"/>
                </a:solidFill>
                <a:uFill>
                  <a:solidFill>
                    <a:srgbClr val="ffffff"/>
                  </a:solidFill>
                </a:uFill>
                <a:latin typeface="Source Sans Pro Black"/>
              </a:rPr>
              <a:t>source : </a:t>
            </a:r>
            <a:r>
              <a:rPr b="1" lang="fr-FR" sz="900" spc="-1" strike="noStrike">
                <a:solidFill>
                  <a:srgbClr val="ffffff"/>
                </a:solidFill>
                <a:uFill>
                  <a:solidFill>
                    <a:srgbClr val="ffffff"/>
                  </a:solidFill>
                </a:uFill>
                <a:latin typeface="Source Sans Pro Black"/>
                <a:hlinkClick r:id="rId1"/>
              </a:rPr>
              <a:t>https://junglebus.io</a:t>
            </a:r>
            <a:endParaRPr b="1" lang="fr-FR" sz="3600" spc="-1" strike="noStrike">
              <a:solidFill>
                <a:srgbClr val="ffffff"/>
              </a:solidFill>
              <a:uFill>
                <a:solidFill>
                  <a:srgbClr val="ffffff"/>
                </a:solidFill>
              </a:uFill>
              <a:latin typeface="Source Sans Pro Black"/>
            </a:endParaRPr>
          </a:p>
        </p:txBody>
      </p:sp>
      <p:sp>
        <p:nvSpPr>
          <p:cNvPr id="192"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a:solidFill>
                  <a:srgbClr val="2c3e50"/>
                </a:solidFill>
                <a:uFill>
                  <a:solidFill>
                    <a:srgbClr val="ffffff"/>
                  </a:solidFill>
                </a:uFill>
                <a:latin typeface="Source Sans Pro"/>
                <a:hlinkClick r:id="rId2"/>
              </a:rPr>
              <a:t>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3" name="" descr=""/>
          <p:cNvPicPr/>
          <p:nvPr/>
        </p:nvPicPr>
        <p:blipFill>
          <a:blip r:embed="rId3"/>
          <a:stretch/>
        </p:blipFill>
        <p:spPr>
          <a:xfrm>
            <a:off x="5223240" y="4176000"/>
            <a:ext cx="4352760" cy="2871360"/>
          </a:xfrm>
          <a:prstGeom prst="rect">
            <a:avLst/>
          </a:prstGeom>
          <a:ln>
            <a:noFill/>
          </a:ln>
        </p:spPr>
      </p:pic>
      <p:pic>
        <p:nvPicPr>
          <p:cNvPr id="194" name="" descr=""/>
          <p:cNvPicPr/>
          <p:nvPr/>
        </p:nvPicPr>
        <p:blipFill>
          <a:blip r:embed="rId4"/>
          <a:stretch/>
        </p:blipFill>
        <p:spPr>
          <a:xfrm>
            <a:off x="5184000" y="1656000"/>
            <a:ext cx="4280760" cy="2630160"/>
          </a:xfrm>
          <a:prstGeom prst="rect">
            <a:avLst/>
          </a:prstGeom>
          <a:ln>
            <a:noFill/>
          </a:ln>
        </p:spPr>
      </p:pic>
      <p:pic>
        <p:nvPicPr>
          <p:cNvPr id="195" name="" descr=""/>
          <p:cNvPicPr/>
          <p:nvPr/>
        </p:nvPicPr>
        <p:blipFill>
          <a:blip r:embed="rId5"/>
          <a:stretch/>
        </p:blipFill>
        <p:spPr>
          <a:xfrm>
            <a:off x="7848000" y="72000"/>
            <a:ext cx="1412280" cy="1440000"/>
          </a:xfrm>
          <a:prstGeom prst="rect">
            <a:avLst/>
          </a:prstGeom>
          <a:ln>
            <a:noFill/>
          </a:ln>
        </p:spPr>
      </p:pic>
      <p:pic>
        <p:nvPicPr>
          <p:cNvPr id="196" name="" descr=""/>
          <p:cNvPicPr/>
          <p:nvPr/>
        </p:nvPicPr>
        <p:blipFill>
          <a:blip r:embed="rId6"/>
          <a:stretch/>
        </p:blipFill>
        <p:spPr>
          <a:xfrm>
            <a:off x="597240" y="4437720"/>
            <a:ext cx="3938760" cy="26182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360000" y="301320"/>
            <a:ext cx="4896000" cy="958680"/>
          </a:xfrm>
          <a:prstGeom prst="rect">
            <a:avLst/>
          </a:prstGeom>
          <a:noFill/>
          <a:ln>
            <a:noFill/>
          </a:ln>
        </p:spPr>
        <p:txBody>
          <a:bodyPr lIns="0" rIns="0" tIns="0" bIns="0" anchor="ctr"/>
          <a:p>
            <a:r>
              <a:rPr b="1" lang="fr-FR" sz="3600" spc="-1" strike="noStrike">
                <a:solidFill>
                  <a:srgbClr val="ffffff"/>
                </a:solidFill>
                <a:uFill>
                  <a:solidFill>
                    <a:srgbClr val="ffffff"/>
                  </a:solidFill>
                </a:uFill>
                <a:latin typeface="Source Sans Pro Black"/>
              </a:rPr>
              <a:t>Utilisation d’OSM :       Jungle Bus</a:t>
            </a:r>
            <a:r>
              <a:rPr b="1" lang="fr-FR" sz="3600" spc="-1" strike="noStrike">
                <a:solidFill>
                  <a:srgbClr val="ffffff"/>
                </a:solidFill>
                <a:uFill>
                  <a:solidFill>
                    <a:srgbClr val="ffffff"/>
                  </a:solidFill>
                </a:uFill>
                <a:latin typeface="Source Sans Pro Black"/>
              </a:rPr>
              <a:t>
</a:t>
            </a:r>
            <a:r>
              <a:rPr b="1" lang="fr-FR" sz="900" spc="-1" strike="noStrike">
                <a:solidFill>
                  <a:srgbClr val="ffffff"/>
                </a:solidFill>
                <a:uFill>
                  <a:solidFill>
                    <a:srgbClr val="ffffff"/>
                  </a:solidFill>
                </a:uFill>
                <a:latin typeface="Source Sans Pro Black"/>
              </a:rPr>
              <a:t>source : </a:t>
            </a:r>
            <a:r>
              <a:rPr b="1" lang="fr-FR" sz="900" spc="-1" strike="noStrike">
                <a:solidFill>
                  <a:srgbClr val="ffffff"/>
                </a:solidFill>
                <a:uFill>
                  <a:solidFill>
                    <a:srgbClr val="ffffff"/>
                  </a:solidFill>
                </a:uFill>
                <a:latin typeface="Source Sans Pro Black"/>
                <a:hlinkClick r:id="rId1"/>
              </a:rPr>
              <a:t>https://junglebus.io</a:t>
            </a:r>
            <a:endParaRPr b="1" lang="fr-FR" sz="3600" spc="-1" strike="noStrike">
              <a:solidFill>
                <a:srgbClr val="ffffff"/>
              </a:solidFill>
              <a:uFill>
                <a:solidFill>
                  <a:srgbClr val="ffffff"/>
                </a:solidFill>
              </a:uFill>
              <a:latin typeface="Source Sans Pro Black"/>
            </a:endParaRPr>
          </a:p>
        </p:txBody>
      </p:sp>
      <p:sp>
        <p:nvSpPr>
          <p:cNvPr id="198" name="TextShape 2"/>
          <p:cNvSpPr txBox="1"/>
          <p:nvPr/>
        </p:nvSpPr>
        <p:spPr>
          <a:xfrm>
            <a:off x="360000" y="1980000"/>
            <a:ext cx="4464000" cy="2556000"/>
          </a:xfrm>
          <a:prstGeom prst="rect">
            <a:avLst/>
          </a:prstGeom>
          <a:noFill/>
          <a:ln>
            <a:noFill/>
          </a:ln>
        </p:spPr>
        <p:txBody>
          <a:bodyPr lIns="0" rIns="0" tIns="0" bIns="0"/>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2000" indent="-324000">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a:t>
            </a:r>
            <a:r>
              <a:rPr b="0" lang="fr-FR" sz="2800" spc="-1" strike="noStrike">
                <a:solidFill>
                  <a:srgbClr val="2c3e50"/>
                </a:solidFill>
                <a:uFill>
                  <a:solidFill>
                    <a:srgbClr val="ffffff"/>
                  </a:solidFill>
                </a:uFill>
                <a:latin typeface="Source Sans Pro"/>
                <a:hlinkClick r:id="rId2"/>
              </a:rPr>
              <a:t>http://rutas.mapanica.net</a:t>
            </a:r>
            <a:endParaRPr b="0" lang="fr-FR" sz="2800" spc="-1" strike="noStrike">
              <a:solidFill>
                <a:srgbClr val="2c3e50"/>
              </a:solidFill>
              <a:uFill>
                <a:solidFill>
                  <a:srgbClr val="ffffff"/>
                </a:solidFill>
              </a:uFill>
              <a:latin typeface="Source Sans Pro"/>
            </a:endParaRPr>
          </a:p>
          <a:p>
            <a:pPr lvl="1" marL="864000" indent="-324000">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9" name="" descr=""/>
          <p:cNvPicPr/>
          <p:nvPr/>
        </p:nvPicPr>
        <p:blipFill>
          <a:blip r:embed="rId3"/>
          <a:stretch/>
        </p:blipFill>
        <p:spPr>
          <a:xfrm>
            <a:off x="5223240" y="4176000"/>
            <a:ext cx="4352760" cy="2871360"/>
          </a:xfrm>
          <a:prstGeom prst="rect">
            <a:avLst/>
          </a:prstGeom>
          <a:ln>
            <a:noFill/>
          </a:ln>
        </p:spPr>
      </p:pic>
      <p:pic>
        <p:nvPicPr>
          <p:cNvPr id="200" name="" descr=""/>
          <p:cNvPicPr/>
          <p:nvPr/>
        </p:nvPicPr>
        <p:blipFill>
          <a:blip r:embed="rId4"/>
          <a:stretch/>
        </p:blipFill>
        <p:spPr>
          <a:xfrm>
            <a:off x="5184000" y="1656000"/>
            <a:ext cx="4280760" cy="2630160"/>
          </a:xfrm>
          <a:prstGeom prst="rect">
            <a:avLst/>
          </a:prstGeom>
          <a:ln>
            <a:noFill/>
          </a:ln>
        </p:spPr>
      </p:pic>
      <p:pic>
        <p:nvPicPr>
          <p:cNvPr id="201" name="" descr=""/>
          <p:cNvPicPr/>
          <p:nvPr/>
        </p:nvPicPr>
        <p:blipFill>
          <a:blip r:embed="rId5"/>
          <a:stretch/>
        </p:blipFill>
        <p:spPr>
          <a:xfrm>
            <a:off x="7848000" y="72000"/>
            <a:ext cx="1412280" cy="1440000"/>
          </a:xfrm>
          <a:prstGeom prst="rect">
            <a:avLst/>
          </a:prstGeom>
          <a:ln>
            <a:noFill/>
          </a:ln>
        </p:spPr>
      </p:pic>
      <p:pic>
        <p:nvPicPr>
          <p:cNvPr id="202" name="" descr=""/>
          <p:cNvPicPr/>
          <p:nvPr/>
        </p:nvPicPr>
        <p:blipFill>
          <a:blip r:embed="rId6"/>
          <a:stretch/>
        </p:blipFill>
        <p:spPr>
          <a:xfrm>
            <a:off x="597240" y="4437720"/>
            <a:ext cx="3938760" cy="26182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468</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2017-09-14T14:16:30Z</dcterms:modified>
  <cp:revision>32</cp:revision>
  <dc:subject/>
  <dc:title/>
</cp:coreProperties>
</file>